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3" r:id="rId4"/>
    <p:sldId id="264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25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94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0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8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9642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605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94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9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87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810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39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817CCF-D87F-4A66-B7BB-DB249F0C0A97}" type="datetimeFigureOut">
              <a:rPr lang="el-GR" smtClean="0"/>
              <a:t>11/9/2021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B0A5BD-090C-4B04-911E-EB203EADDDFB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488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DE8A0DC-141F-4A75-9971-87DDEC36534E}"/>
              </a:ext>
            </a:extLst>
          </p:cNvPr>
          <p:cNvSpPr/>
          <p:nvPr/>
        </p:nvSpPr>
        <p:spPr>
          <a:xfrm>
            <a:off x="4294956" y="1932862"/>
            <a:ext cx="373140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i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Θερμότητα:</a:t>
            </a:r>
          </a:p>
          <a:p>
            <a:pPr algn="ctr"/>
            <a:r>
              <a:rPr lang="el-G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Μια μορφή </a:t>
            </a:r>
            <a:br>
              <a:rPr lang="el-G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l-G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ενέργειας</a:t>
            </a:r>
          </a:p>
        </p:txBody>
      </p:sp>
    </p:spTree>
    <p:extLst>
      <p:ext uri="{BB962C8B-B14F-4D97-AF65-F5344CB8AC3E}">
        <p14:creationId xmlns:p14="http://schemas.microsoft.com/office/powerpoint/2010/main" val="34922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00CAAC-A530-4976-9438-3C540396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25" y="448108"/>
            <a:ext cx="8909409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88F8B0-11A4-4057-8A6B-737EABD77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32" y="856456"/>
            <a:ext cx="7502674" cy="51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EBED422-BCCD-45FE-9531-3815EE72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39" y="674253"/>
            <a:ext cx="6653934" cy="5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2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941B796-DBCC-4BEB-860E-E179CEE2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750" y="1438148"/>
            <a:ext cx="7612499" cy="34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5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7AA426B-DD96-43C1-9415-0046E5AB6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542925"/>
            <a:ext cx="80867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16310E3-BCAF-43E3-82DF-3B3820383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" t="2098" r="4399" b="2917"/>
          <a:stretch/>
        </p:blipFill>
        <p:spPr>
          <a:xfrm>
            <a:off x="1893454" y="258618"/>
            <a:ext cx="8146473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9360"/>
      </p:ext>
    </p:extLst>
  </p:cSld>
  <p:clrMapOvr>
    <a:masterClrMapping/>
  </p:clrMapOvr>
</p:sld>
</file>

<file path=ppt/theme/theme1.xml><?xml version="1.0" encoding="utf-8"?>
<a:theme xmlns:a="http://schemas.openxmlformats.org/drawingml/2006/main" name="Κάρτα">
  <a:themeElements>
    <a:clrScheme name="Κάρτα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Κάρτα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άρτα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TM10001106[[fn=Κάρτα]]</Template>
  <TotalTime>26</TotalTime>
  <Words>6</Words>
  <Application>Microsoft Office PowerPoint</Application>
  <PresentationFormat>Ευρεία οθόνη</PresentationFormat>
  <Paragraphs>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Κάρτα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gwgw vamv</dc:creator>
  <cp:lastModifiedBy>gwgw vamv</cp:lastModifiedBy>
  <cp:revision>1</cp:revision>
  <dcterms:created xsi:type="dcterms:W3CDTF">2021-09-11T14:30:48Z</dcterms:created>
  <dcterms:modified xsi:type="dcterms:W3CDTF">2021-09-11T14:57:36Z</dcterms:modified>
</cp:coreProperties>
</file>