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8D3A-BB96-4224-870B-2F8DED4895F3}" type="datetimeFigureOut">
              <a:rPr lang="el-GR" smtClean="0"/>
              <a:t>22/9/2022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7D5-9101-4011-ACBF-0CE8B4038D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087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8D3A-BB96-4224-870B-2F8DED4895F3}" type="datetimeFigureOut">
              <a:rPr lang="el-GR" smtClean="0"/>
              <a:t>22/9/2022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7D5-9101-4011-ACBF-0CE8B4038D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561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8D3A-BB96-4224-870B-2F8DED4895F3}" type="datetimeFigureOut">
              <a:rPr lang="el-GR" smtClean="0"/>
              <a:t>22/9/2022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7D5-9101-4011-ACBF-0CE8B4038D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546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8D3A-BB96-4224-870B-2F8DED4895F3}" type="datetimeFigureOut">
              <a:rPr lang="el-GR" smtClean="0"/>
              <a:t>22/9/2022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7D5-9101-4011-ACBF-0CE8B4038D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86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8D3A-BB96-4224-870B-2F8DED4895F3}" type="datetimeFigureOut">
              <a:rPr lang="el-GR" smtClean="0"/>
              <a:t>22/9/2022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7D5-9101-4011-ACBF-0CE8B4038D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514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8D3A-BB96-4224-870B-2F8DED4895F3}" type="datetimeFigureOut">
              <a:rPr lang="el-GR" smtClean="0"/>
              <a:t>22/9/2022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7D5-9101-4011-ACBF-0CE8B4038D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480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8D3A-BB96-4224-870B-2F8DED4895F3}" type="datetimeFigureOut">
              <a:rPr lang="el-GR" smtClean="0"/>
              <a:t>22/9/2022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7D5-9101-4011-ACBF-0CE8B4038D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209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8D3A-BB96-4224-870B-2F8DED4895F3}" type="datetimeFigureOut">
              <a:rPr lang="el-GR" smtClean="0"/>
              <a:t>22/9/2022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7D5-9101-4011-ACBF-0CE8B4038D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605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8D3A-BB96-4224-870B-2F8DED4895F3}" type="datetimeFigureOut">
              <a:rPr lang="el-GR" smtClean="0"/>
              <a:t>22/9/2022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7D5-9101-4011-ACBF-0CE8B4038D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364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8D3A-BB96-4224-870B-2F8DED4895F3}" type="datetimeFigureOut">
              <a:rPr lang="el-GR" smtClean="0"/>
              <a:t>22/9/2022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7D5-9101-4011-ACBF-0CE8B4038D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120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8D3A-BB96-4224-870B-2F8DED4895F3}" type="datetimeFigureOut">
              <a:rPr lang="el-GR" smtClean="0"/>
              <a:t>22/9/2022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7D5-9101-4011-ACBF-0CE8B4038D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254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08D3A-BB96-4224-870B-2F8DED4895F3}" type="datetimeFigureOut">
              <a:rPr lang="el-GR" smtClean="0"/>
              <a:t>22/9/2022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5E7D5-9101-4011-ACBF-0CE8B4038D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927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Δεινόσαυροι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Τι είναι οι δεινόσαυροι;</a:t>
            </a:r>
          </a:p>
          <a:p>
            <a:pPr marL="0" indent="0">
              <a:buNone/>
            </a:pPr>
            <a:r>
              <a:rPr lang="el-GR" dirty="0" smtClean="0"/>
              <a:t>Οι δεινόσαυροι ήταν μια κατηγορία ερπετών είτε μεγάλων είτε μικρών που τώρα έχουν εξαφανιστεί.</a:t>
            </a:r>
            <a:endParaRPr lang="el-GR" dirty="0"/>
          </a:p>
        </p:txBody>
      </p:sp>
      <p:pic>
        <p:nvPicPr>
          <p:cNvPr id="9" name="Θέση περιεχομένου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33056"/>
            <a:ext cx="6912768" cy="248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Πότε έζησαν οι δεινόσαυροι;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Πριν εκατομμύρια χρόνια, όπου οι δεινόσαυροι ήταν τα κυρίαρχα ζώα πάνω στη γη για 160 εκατομμύρια χρόνια.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6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375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Ποιο ήταν το μέγεθος των δεινοσαύρων;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6018"/>
            <a:ext cx="9144000" cy="4151982"/>
          </a:xfrm>
        </p:spPr>
      </p:pic>
      <p:sp>
        <p:nvSpPr>
          <p:cNvPr id="5" name="Ορθογώνιο 4"/>
          <p:cNvSpPr/>
          <p:nvPr/>
        </p:nvSpPr>
        <p:spPr>
          <a:xfrm>
            <a:off x="179512" y="1628800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Οι δεινόσαυροι είχαν πολλά μεγέθη είτε αυτό ήταν μικρό, μεσαίο είτε μεγάλο.</a:t>
            </a:r>
            <a:endParaRPr lang="el-GR" sz="3200" dirty="0" smtClean="0"/>
          </a:p>
        </p:txBody>
      </p:sp>
    </p:spTree>
    <p:extLst>
      <p:ext uri="{BB962C8B-B14F-4D97-AF65-F5344CB8AC3E}">
        <p14:creationId xmlns:p14="http://schemas.microsoft.com/office/powerpoint/2010/main" val="8550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Υπήρχαν δεινόσαυροι που πετούσαν;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l-GR" dirty="0"/>
          </a:p>
        </p:txBody>
      </p:sp>
      <p:sp>
        <p:nvSpPr>
          <p:cNvPr id="16" name="Θέση περιεχομένου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Όχι! Δεν πετούσε κανείς δεινόσαυρος. Οι δεινόσαυροι ζούσαν στη στεριά. Οι </a:t>
            </a:r>
            <a:r>
              <a:rPr lang="el-GR" dirty="0" err="1"/>
              <a:t>πτερόσαυροι</a:t>
            </a:r>
            <a:r>
              <a:rPr lang="el-GR" dirty="0"/>
              <a:t> ήταν ιπτάμενα ερπετά που ζούσαν την ίδια εποχή με τους δεινόσαυρους.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17" name="Θέση περιεχομένου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32"/>
            <a:ext cx="9144000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δεινόσαυροι ήξεραν να κολυμπούν;</a:t>
            </a:r>
            <a:endParaRPr lang="el-GR" dirty="0"/>
          </a:p>
        </p:txBody>
      </p:sp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 smtClean="0"/>
              <a:t>Μερικοί δεινόσαυροι μπορούσαν να πλατσουρίζουν μέσα στο νερό, αλλά δεν ήξεραν να κολυμπούν. Γιγάντια ερπετά όπως ο ελασμόσαυρός και ο λειοπλευρόδοντας, ζούσαν στο νερό, αλλά δεν ήταν δεινόσαυροι.</a:t>
            </a:r>
            <a:endParaRPr lang="el-GR" sz="2400" dirty="0"/>
          </a:p>
        </p:txBody>
      </p:sp>
      <p:pic>
        <p:nvPicPr>
          <p:cNvPr id="10" name="Θέση περιεχομένου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2329"/>
            <a:ext cx="9144000" cy="367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έτρωγαν οι δεινόσαυροι;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Κάποιοι δεινόσαυροι ήταν σαρκοφάγοι οι οποίοι έτρωγαν άλλα ζώα.</a:t>
            </a:r>
          </a:p>
          <a:p>
            <a:r>
              <a:rPr lang="el-GR" sz="2400" dirty="0" smtClean="0"/>
              <a:t>Κάποιοι φυτοφάγοι και έτρωγαν φυτά και φύλλα.</a:t>
            </a:r>
          </a:p>
          <a:p>
            <a:r>
              <a:rPr lang="el-GR" sz="2400" dirty="0" smtClean="0"/>
              <a:t>Κάποιοι ήταν παμφάγοι όπου έτρωγαν και φυτά και ζώα. </a:t>
            </a:r>
          </a:p>
          <a:p>
            <a:pPr marL="0" indent="0">
              <a:buNone/>
            </a:pPr>
            <a:r>
              <a:rPr lang="el-GR" sz="2400" dirty="0" smtClean="0"/>
              <a:t>Οι περισσότεροι δεινόσαυροι ήταν φυτοφάγοι.</a:t>
            </a:r>
          </a:p>
          <a:p>
            <a:endParaRPr lang="el-GR" sz="2800" dirty="0"/>
          </a:p>
        </p:txBody>
      </p:sp>
      <p:pic>
        <p:nvPicPr>
          <p:cNvPr id="6" name="Θέση περιεχομένου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7784"/>
            <a:ext cx="9144000" cy="283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Πως ήταν οι σαρκοφάγοι δεινόσαυροι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dirty="0" smtClean="0"/>
              <a:t>Οι σαρκοφάγοι είχαν μεγάλα, μυτερά, κοφτερά δόντια σαν μαχαίρια, για να δαγκώνουν εύκολα την τροφή τους.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6" name="Θέση περιεχομένου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1596"/>
            <a:ext cx="9144000" cy="363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2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Πως ήταν οι φυτοφάγοι δεινόσαυροι;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dirty="0" smtClean="0"/>
              <a:t>Οι φυτοφάγοι είχαν επίπεδα δόντια για να αλέθουν με το μάσημα τα φυτά και τα κλαδιά των δέντρων.</a:t>
            </a:r>
            <a:endParaRPr lang="el-GR" dirty="0"/>
          </a:p>
        </p:txBody>
      </p:sp>
      <p:pic>
        <p:nvPicPr>
          <p:cNvPr id="6" name="Θέση περιεχομένου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7525"/>
            <a:ext cx="9144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" y="-20106"/>
            <a:ext cx="9139732" cy="6878106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25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106</TotalTime>
  <Words>227</Words>
  <Application>Microsoft Office PowerPoint</Application>
  <PresentationFormat>Προβολή στην οθόνη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Δεινόσαυροι</vt:lpstr>
      <vt:lpstr>Πότε έζησαν οι δεινόσαυροι;</vt:lpstr>
      <vt:lpstr>Ποιο ήταν το μέγεθος των δεινοσαύρων;</vt:lpstr>
      <vt:lpstr>Υπήρχαν δεινόσαυροι που πετούσαν;</vt:lpstr>
      <vt:lpstr>Οι δεινόσαυροι ήξεραν να κολυμπούν;</vt:lpstr>
      <vt:lpstr>Τι έτρωγαν οι δεινόσαυροι;</vt:lpstr>
      <vt:lpstr>Πως ήταν οι σαρκοφάγοι δεινόσαυροι</vt:lpstr>
      <vt:lpstr>Πως ήταν οι φυτοφάγοι δεινόσαυροι;</vt:lpstr>
      <vt:lpstr>Τέλος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Δεινόσαυροι</dc:title>
  <dc:creator>ele pap</dc:creator>
  <cp:lastModifiedBy>ele pap</cp:lastModifiedBy>
  <cp:revision>10</cp:revision>
  <dcterms:created xsi:type="dcterms:W3CDTF">2022-09-22T02:36:05Z</dcterms:created>
  <dcterms:modified xsi:type="dcterms:W3CDTF">2022-09-22T04:22:22Z</dcterms:modified>
</cp:coreProperties>
</file>