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73DA08-A88A-44C9-9058-1DA69F02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6E8BD6-A433-4B5B-A0E6-4755ACEAD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C79233-D2FC-46CB-A7CB-D12C3BFA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E6A9AB-4E10-4450-8049-A986A50D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E64A89-2B1A-47E7-A3F9-54989DE3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1A4E7-255B-4687-BC6B-E4A5E2D3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EC618DD-074A-47EA-83A4-513FC09A9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7A4DA1-4FB7-45CF-AAEF-328143A4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0221AF-C8CE-4A88-9E8A-E033A1A8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48C2FC-3C0C-4E91-A86C-95B091AB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1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7A91FD-275A-4ED0-8BE4-807A35F77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D05BAC-D5EC-481B-9AC7-ED00A2E9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60D861-CF99-43AB-9B32-A4E0A0A7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D1AA7A-630D-47AD-9DB3-EB4F4C79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853115-7D8D-44E3-B39C-0DCDEDF1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9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ECD532-8291-494A-B1ED-060FC018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F0CF04-C77C-44EF-9B3F-1756F48E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BF4022-F4B2-43F0-86AB-299536BE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82E012-6CCE-4ECB-B5D5-C92F5ABB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538892-AA7E-4953-A8BD-8B7AAF2E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EEACDF-1233-4ECA-A7DF-56E5D9C1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F964D8-7095-4BB7-A6BF-3CD76328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BA55F0-9561-48D4-BEFA-43CC2E1C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BE3768-B9C2-4036-9BBD-198498A8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B28766-3DE0-4193-AD94-D4E8DA37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1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1E9F9D-512E-43A3-95A5-2BB7A28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660234-5783-4233-9CC3-3B087057B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06074E-9079-469A-98C2-E1AEE3F4B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3462B3-EE9A-4C0B-AEA5-8DAA7C59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E1B712-525B-4C3A-BA80-9A6E8D54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627A7FA-DE9D-462A-8B16-FBB4FF79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6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EBE1FA-A37F-44BC-85B4-2DCA0275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1D0476-66FE-4F6B-8C41-E5A746BE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C79FC1-8878-4C35-802B-9DA635E94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C8CBE2A-E517-4061-9F41-093591FF0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F0D9EE3-AF71-40ED-9977-F9DEF8EC6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9811890-DCD0-44CE-80EC-331A07A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7ED5D99-6870-42B7-945A-52276982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06E1BC3-7074-4E93-8B74-AE343B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1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9DA14-0A83-4406-BA94-8892448F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3DD8112-F6D9-4C39-9821-C0B1BE0F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ADA5F66-EE79-46AD-868B-56E0528D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B48CAA-296F-4FAF-BE12-35F60D28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5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26F7BC5-B474-4D56-B42B-28A0F0DC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09AD72B-8BF7-48FA-91FB-ECFFDFD9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C4FA045-0BCE-4DF4-8293-122CB86E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5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E85579-E6DB-4D32-9B31-36E7E548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E1138A-B4C2-40F5-BF2F-2A8CA432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426D90-9D56-40FD-BD4A-BEF118EB3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17429B-7701-4CEB-8373-2D9045D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779FEA-B56B-43D6-8500-FCCD8D06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B7B2A4-1CCD-452E-9019-FB418AB5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7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6A0C2-355B-4C30-B7D9-D3912C3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C6D8822-FC49-4066-A5FE-00448B699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42AA73-513F-4139-85F1-94FA1FC19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1E04FC-DD68-4E6B-AF17-81EEDB83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7D1C47-5C51-43CC-80FA-7BCC129D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2C6D36-1679-43C7-8385-14150311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F9949A9-ADD1-4E74-B2CB-55AE0B93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C61536-E9AE-4C6D-93AE-89D02B392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07CD52-513A-47F1-8DA2-A23F14C68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9FC7-0CED-46B1-B9B2-4B86F7F21176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DE1434-8F73-4828-9633-D2CE21D15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05C85-79A0-4F06-B0F3-B4F63827C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742E-4666-4A30-9FDD-5A4F2763D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qmwaQHQxXUugSDEc6" TargetMode="External"/><Relationship Id="rId2" Type="http://schemas.openxmlformats.org/officeDocument/2006/relationships/hyperlink" Target="http://ebooks.edu.gr/ebooks/v/html/8547/2164/Mathimatika_B-Dimotikou_html-empl/indexA4_2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mages.app.goo.gl/UT2ukoieoixF8fH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932E8-1960-447C-942D-B132B31A0167}"/>
              </a:ext>
            </a:extLst>
          </p:cNvPr>
          <p:cNvSpPr txBox="1"/>
          <p:nvPr/>
        </p:nvSpPr>
        <p:spPr>
          <a:xfrm>
            <a:off x="1421907" y="2967335"/>
            <a:ext cx="934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i="1" dirty="0">
                <a:solidFill>
                  <a:srgbClr val="0070C0"/>
                </a:solidFill>
                <a:latin typeface="Gabriola" panose="04040605051002020D02" pitchFamily="82" charset="0"/>
              </a:rPr>
              <a:t>ΒΡΙΣΚΩ ΤΗΝ ΠΡΟΠΑΙΔΕΙΑ ΤΟΥ 8</a:t>
            </a:r>
            <a:endParaRPr lang="en-GB" sz="5400" b="1" i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3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8EDEBD-3A5B-4C44-BF4E-1EDF85EFB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144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1D4F27-1C13-4C9E-9B55-392391567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20" y="0"/>
            <a:ext cx="12801600" cy="685799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02DE4A-95FF-48AC-A2CC-E3F20095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96" y="4900474"/>
            <a:ext cx="1845444" cy="12750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AC1E3E4-B1EC-49BE-87F8-24AE9448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61" y="4998128"/>
            <a:ext cx="1845444" cy="11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EA5646-E16C-4F41-9E92-32503D580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/>
          <a:stretch/>
        </p:blipFill>
        <p:spPr>
          <a:xfrm>
            <a:off x="0" y="142043"/>
            <a:ext cx="12192000" cy="664049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CDEC38-7E0F-4E6C-A156-2F84099FF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01" y="3040497"/>
            <a:ext cx="1616001" cy="104698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DF09BD0-F01D-45F9-97D1-2C4AA17DE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72" y="3086080"/>
            <a:ext cx="1623201" cy="105165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233016F-04A3-4AC8-AD38-EAAB48A84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71" y="3967411"/>
            <a:ext cx="1533331" cy="95153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6A2B32-4B9E-44A2-95DF-D250720A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8" y="3065940"/>
            <a:ext cx="1492387" cy="97120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BED8E24-9A99-4624-B54F-1463D0E40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85" y="3897302"/>
            <a:ext cx="1518148" cy="98154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0BC2766-102B-4D8D-B6ED-1030BA16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2" y="2304865"/>
            <a:ext cx="1623201" cy="105165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0FE3205-ED99-4914-AC5A-6D3CDFC20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73" y="3897302"/>
            <a:ext cx="1450661" cy="105165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4F2572F-81C6-4212-AFF0-EC41402ED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6" y="2254807"/>
            <a:ext cx="1623201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2032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1A2F83-6992-4841-9F39-953B458B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4937" cy="6858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5D9E38-796C-4ECB-BDE4-A45DB6D14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/>
          <a:stretch/>
        </p:blipFill>
        <p:spPr>
          <a:xfrm>
            <a:off x="2717495" y="3240350"/>
            <a:ext cx="3283810" cy="125593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1A867F7-6B42-40EA-827D-14CA2D527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>
          <a:xfrm>
            <a:off x="1959247" y="4429957"/>
            <a:ext cx="4343899" cy="16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D7C35F-C369-4F2F-A6FC-78F0E6AA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9B2CB3-0B02-480F-B380-F2AD48A75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08" y="1869390"/>
            <a:ext cx="449619" cy="13993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849A163-E2FA-4726-9A6D-9FA4375E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95" y="1869389"/>
            <a:ext cx="484306" cy="139939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B883F3-5F49-449E-8EDD-0EDE46D8F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82" y="1869390"/>
            <a:ext cx="484306" cy="139939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EDF03E8-669D-4AF2-9CEB-0582CF684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1876466"/>
            <a:ext cx="449619" cy="139231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0F1E712-6FD9-4314-8DEA-41A922D57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9" y="1869390"/>
            <a:ext cx="501407" cy="139939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668C9BF-937E-43A8-B5EC-E02DC9AFA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62" y="1876466"/>
            <a:ext cx="449619" cy="139231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9EACC36-C99C-4042-BFE8-CBCCDC179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17" y="1869390"/>
            <a:ext cx="487030" cy="139939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7C7C672-FD14-467A-A3DF-A5BD83390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6" y="1869391"/>
            <a:ext cx="481092" cy="139939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7264106-75DB-4275-9BCC-9422957CA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57" y="1876466"/>
            <a:ext cx="456314" cy="282869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D24A7C4-FB2C-4FE6-889F-911EB788C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90" y="1869389"/>
            <a:ext cx="478218" cy="283762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DF795DA-9EB6-42E8-A89C-D414226A0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54" y="1869390"/>
            <a:ext cx="447421" cy="283577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44DA004-CAEC-406E-ABF4-AD966987E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8" y="1874893"/>
            <a:ext cx="469544" cy="283027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B757CCA-5272-4EBE-91BB-811209A00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73" y="1876371"/>
            <a:ext cx="466457" cy="2828794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EACA8E4A-03F5-45FA-B0DD-94B1B0287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30" y="1874893"/>
            <a:ext cx="457373" cy="2830272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6BE2F37A-EAE7-4A12-83D8-00DFBBDE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97" y="1869389"/>
            <a:ext cx="448300" cy="283762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E6737FE1-2209-4A2B-A426-E34CF75E1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16" y="1876311"/>
            <a:ext cx="489925" cy="2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2BC4FC-0B2A-4662-97AA-914B2213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99"/>
            <a:ext cx="12191999" cy="6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2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E131A-F577-4C52-8A1A-4390DEE05BD2}"/>
              </a:ext>
            </a:extLst>
          </p:cNvPr>
          <p:cNvSpPr txBox="1"/>
          <p:nvPr/>
        </p:nvSpPr>
        <p:spPr>
          <a:xfrm>
            <a:off x="982462" y="861134"/>
            <a:ext cx="10227076" cy="461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l-GR" dirty="0"/>
              <a:t>α </a:t>
            </a:r>
            <a:r>
              <a:rPr lang="en-GB" dirty="0"/>
              <a:t>link </a:t>
            </a:r>
            <a:r>
              <a:rPr lang="el-GR" dirty="0"/>
              <a:t>των εικόνων που χρησιμοποιήθηκαν στο συγκεκριμένο </a:t>
            </a:r>
            <a:r>
              <a:rPr lang="en-GB" dirty="0"/>
              <a:t>Power</a:t>
            </a:r>
            <a:r>
              <a:rPr lang="el-GR" dirty="0"/>
              <a:t> </a:t>
            </a:r>
            <a:r>
              <a:rPr lang="en-GB" dirty="0"/>
              <a:t>Point, </a:t>
            </a:r>
            <a:r>
              <a:rPr lang="el-GR" dirty="0"/>
              <a:t>είναι:</a:t>
            </a:r>
          </a:p>
          <a:p>
            <a:endParaRPr lang="el-GR" dirty="0"/>
          </a:p>
          <a:p>
            <a:r>
              <a:rPr lang="el-GR" dirty="0"/>
              <a:t>α) κέρματα των 10 λεπτών, καρβέλι ψωμιού, μπλε και κόκκινες λωρίδες:</a:t>
            </a:r>
          </a:p>
          <a:p>
            <a:endParaRPr lang="el-G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/>
              <a:t>   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http://ebooks.edu.gr/ebooks/v/html/8547/2164/Mathimatika_B-Dimotikou_html-empl/indexA4_26.html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dirty="0"/>
              <a:t>β) ταξί:</a:t>
            </a:r>
          </a:p>
          <a:p>
            <a:endParaRPr lang="el-GR" dirty="0"/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https://images.app.goo.gl/qmwaQHQxXUugSDEc6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φορτηγό: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https://images.app.goo.gl/UT2ukoieoixF8fH67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26729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91</Words>
  <Application>Microsoft Office PowerPoint</Application>
  <PresentationFormat>Ευρεία οθόνη</PresentationFormat>
  <Paragraphs>14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ΕΙΡΗΝΗ ΜΕΤΑΞΑ</dc:creator>
  <cp:lastModifiedBy>ΕΙΡΗΝΗ ΜΕΤΑΞΑ</cp:lastModifiedBy>
  <cp:revision>12</cp:revision>
  <dcterms:created xsi:type="dcterms:W3CDTF">2021-07-18T19:56:14Z</dcterms:created>
  <dcterms:modified xsi:type="dcterms:W3CDTF">2021-07-21T18:09:54Z</dcterms:modified>
</cp:coreProperties>
</file>