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7" r:id="rId4"/>
    <p:sldId id="259" r:id="rId5"/>
    <p:sldId id="260" r:id="rId6"/>
    <p:sldId id="256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18BDBF-6E17-4D13-B42D-525773D8F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51255AF-A649-4229-AD7E-FF4788BAF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82434DD-36FC-46E1-9722-9EE1C5CF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826-324B-4F28-B5B1-2A82E67790D9}" type="datetimeFigureOut">
              <a:rPr lang="en-GB" smtClean="0"/>
              <a:t>24/07/2021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2372003-7A83-49E4-B96B-52D758AA3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C743C4D-3A7D-4C2C-80D3-0F82FF719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F507-0527-4E3E-BBB3-9124C9573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08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DAF3A9-E172-457E-818B-4D1813EB5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5CB3F51-4277-456B-A081-ADF1128DA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CEE4E85-E52E-4F33-B3C6-3706C2F0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826-324B-4F28-B5B1-2A82E67790D9}" type="datetimeFigureOut">
              <a:rPr lang="en-GB" smtClean="0"/>
              <a:t>24/07/2021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BDA337B-E82B-4A0E-8741-F421F5378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7F9DCF2-A8B5-47EC-ACA6-77A9B6449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F507-0527-4E3E-BBB3-9124C9573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72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37FA3BB-64FA-40AA-AB03-42ED469FC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D44E2F4-205A-41A5-8514-40607145C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D589C7-CB4F-43F0-B05E-8BD5A9965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826-324B-4F28-B5B1-2A82E67790D9}" type="datetimeFigureOut">
              <a:rPr lang="en-GB" smtClean="0"/>
              <a:t>24/07/2021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CD22805-467C-4E2E-AEA9-1CD05538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DE68443-7D47-40DC-8332-0F91BAB08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F507-0527-4E3E-BBB3-9124C9573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81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1E2725-B4B7-495A-8182-DE685D632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E30A06B-89E6-43C4-89AE-9D7B40768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59A8908-354D-4408-8237-BC2810A1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826-324B-4F28-B5B1-2A82E67790D9}" type="datetimeFigureOut">
              <a:rPr lang="en-GB" smtClean="0"/>
              <a:t>24/07/2021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4B587AC-AD5E-4855-8484-812228D21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67004FA-5101-4756-8A39-CD451C52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F507-0527-4E3E-BBB3-9124C9573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45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03EB8E-2697-4F57-8625-5D77D4D4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3164ED6-FE2E-4A95-8C50-2A1EA42A5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AAEF86C-0376-4A36-91B8-6D0550DC4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826-324B-4F28-B5B1-2A82E67790D9}" type="datetimeFigureOut">
              <a:rPr lang="en-GB" smtClean="0"/>
              <a:t>24/07/2021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EBCA23C-C651-4C90-AF08-07AD065C5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D57CD45-540B-4175-A03A-3A79842FA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F507-0527-4E3E-BBB3-9124C9573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12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2E4513-AE89-49B2-943A-79D0BD0CF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CABD16-49AD-4A4B-90B8-72200FF25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D74D520-03D0-41FF-BA61-8F6A7B3B2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54D593F-F1B9-4B70-A5DC-47809396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826-324B-4F28-B5B1-2A82E67790D9}" type="datetimeFigureOut">
              <a:rPr lang="en-GB" smtClean="0"/>
              <a:t>24/07/2021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65E0B25-3C3C-4F70-8008-EEF71DCBB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798BD7A-CDA2-469C-A516-CEC5C08D7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F507-0527-4E3E-BBB3-9124C9573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99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565787-0D9E-4172-8796-AC7F5F346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05ED88D-C368-4B8B-9CB2-4FA01BE62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9D5965C-CC92-4439-BB12-067688A8D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72D8BC5-231B-482D-A30A-5E8BA7028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2DB41FD-B381-465A-83FB-608FF5CAAF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4444D68-0773-4DA7-BF86-3EFF71269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826-324B-4F28-B5B1-2A82E67790D9}" type="datetimeFigureOut">
              <a:rPr lang="en-GB" smtClean="0"/>
              <a:t>24/07/2021</a:t>
            </a:fld>
            <a:endParaRPr lang="en-GB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9C8735A-61FE-4471-970B-69727E0C8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2897556-0A3E-4129-A8AF-062E217C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F507-0527-4E3E-BBB3-9124C9573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92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8B2C06-8FDE-49D8-A4EC-C46B27465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13E344C-5857-489D-8776-83CA6EAD4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826-324B-4F28-B5B1-2A82E67790D9}" type="datetimeFigureOut">
              <a:rPr lang="en-GB" smtClean="0"/>
              <a:t>24/07/2021</a:t>
            </a:fld>
            <a:endParaRPr lang="en-GB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AACDA97-81EA-4F04-B055-CDE1FF040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7F15B53-1B4D-4AEA-85E8-CEC290EA5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F507-0527-4E3E-BBB3-9124C9573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37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080F5EF-9BC7-468D-8650-877BDE2E4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826-324B-4F28-B5B1-2A82E67790D9}" type="datetimeFigureOut">
              <a:rPr lang="en-GB" smtClean="0"/>
              <a:t>24/07/2021</a:t>
            </a:fld>
            <a:endParaRPr lang="en-GB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C08F1F4-7F89-4456-B1D4-6C0A5297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25825C9-2F17-4D7F-A753-711B9143A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F507-0527-4E3E-BBB3-9124C9573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35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03817C-64BD-4F81-A0EF-1CA3155AC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A50A354-3B5E-4AB4-87AA-864B0CA37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D6A08D3-832D-4E50-BE5A-2A2E973CE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CE13ECB-C105-4752-8B5C-E10DB8BC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826-324B-4F28-B5B1-2A82E67790D9}" type="datetimeFigureOut">
              <a:rPr lang="en-GB" smtClean="0"/>
              <a:t>24/07/2021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7C87949-7F09-4093-8C8A-89D02733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8D601D3-F0E1-450B-B5BF-F0BFE2A5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F507-0527-4E3E-BBB3-9124C9573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91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AECA8A-4FDF-4790-9A7C-5445C4442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22515964-B1F7-45C4-B9BA-068DDF8F6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3B15833-8944-44B5-B03D-41505ED77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3AFD8A8-8E82-48C9-84FB-26C5E7F8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B826-324B-4F28-B5B1-2A82E67790D9}" type="datetimeFigureOut">
              <a:rPr lang="en-GB" smtClean="0"/>
              <a:t>24/07/2021</a:t>
            </a:fld>
            <a:endParaRPr lang="en-GB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8036013-C703-4122-B282-11EA4CF5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20FFB7E-3902-434E-B06E-CA0CF7EF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F507-0527-4E3E-BBB3-9124C9573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23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1D99BA4-B718-4C28-BBF3-0EC73C839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GB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DA196C4-2ADF-41BE-94ED-EDAD45B76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GB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DB8F6E8-8DCD-45DF-A7C8-1B5FA424D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7B826-324B-4F28-B5B1-2A82E67790D9}" type="datetimeFigureOut">
              <a:rPr lang="en-GB" smtClean="0"/>
              <a:t>24/07/2021</a:t>
            </a:fld>
            <a:endParaRPr lang="en-GB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EF81DEB-B348-483E-A6A6-62C7ABB27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AA7BD26-2CD5-4EE9-8719-8B8AF03FC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CF507-0527-4E3E-BBB3-9124C95730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93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967474-F8F4-4EC4-80E5-B3346BF00CD9}"/>
              </a:ext>
            </a:extLst>
          </p:cNvPr>
          <p:cNvSpPr txBox="1"/>
          <p:nvPr/>
        </p:nvSpPr>
        <p:spPr>
          <a:xfrm>
            <a:off x="3308412" y="2006743"/>
            <a:ext cx="107952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i="1" dirty="0">
                <a:solidFill>
                  <a:srgbClr val="FF0000"/>
                </a:solidFill>
                <a:latin typeface="Gabriola" panose="04040605051002020D02" pitchFamily="82" charset="0"/>
              </a:rPr>
              <a:t>Η προπαίδεια του 8 </a:t>
            </a:r>
          </a:p>
          <a:p>
            <a:r>
              <a:rPr lang="el-GR" sz="6000" i="1" dirty="0">
                <a:solidFill>
                  <a:srgbClr val="FF0000"/>
                </a:solidFill>
                <a:latin typeface="Gabriola" panose="04040605051002020D02" pitchFamily="82" charset="0"/>
              </a:rPr>
              <a:t>Τετράδιο Εργασιών</a:t>
            </a:r>
            <a:endParaRPr lang="en-GB" sz="6000" i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61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48F45B0-0F72-4EC3-99BD-C171CEC75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59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9263E82-B24C-40C8-BBB0-2AE08A8853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54234" r="856" b="1273"/>
          <a:stretch/>
        </p:blipFill>
        <p:spPr>
          <a:xfrm>
            <a:off x="0" y="79899"/>
            <a:ext cx="12192000" cy="677810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B2A8340-AEA5-4ED5-91DC-752C79AD5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5" y="5157926"/>
            <a:ext cx="5228948" cy="132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37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0CCB894-4662-4680-A968-DC2C1DDA05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b="419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28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F945A01-9F2A-4186-BBEF-6F529186A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6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16D5BD7-936D-4BFF-94C4-B2545E613A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t="1794" r="-1"/>
          <a:stretch/>
        </p:blipFill>
        <p:spPr>
          <a:xfrm>
            <a:off x="0" y="2814222"/>
            <a:ext cx="12192001" cy="423846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49246F2-BDEB-4E3F-99C8-10AE2CDB2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814222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F0E77E81-C395-42FB-B1B9-A502FB40024F}"/>
              </a:ext>
            </a:extLst>
          </p:cNvPr>
          <p:cNvSpPr/>
          <p:nvPr/>
        </p:nvSpPr>
        <p:spPr>
          <a:xfrm>
            <a:off x="1553592" y="2911876"/>
            <a:ext cx="2467992" cy="170451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B0D63075-7DE8-471B-915F-B11FA8B653F9}"/>
              </a:ext>
            </a:extLst>
          </p:cNvPr>
          <p:cNvSpPr/>
          <p:nvPr/>
        </p:nvSpPr>
        <p:spPr>
          <a:xfrm>
            <a:off x="1553592" y="4820575"/>
            <a:ext cx="2467992" cy="639192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BA912473-DDD0-44A6-8086-F3F0D07E48E2}"/>
              </a:ext>
            </a:extLst>
          </p:cNvPr>
          <p:cNvSpPr/>
          <p:nvPr/>
        </p:nvSpPr>
        <p:spPr>
          <a:xfrm>
            <a:off x="4669654" y="2911876"/>
            <a:ext cx="2494626" cy="1704512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FD2A9C56-1ADC-475B-B667-802D32F49820}"/>
              </a:ext>
            </a:extLst>
          </p:cNvPr>
          <p:cNvSpPr/>
          <p:nvPr/>
        </p:nvSpPr>
        <p:spPr>
          <a:xfrm>
            <a:off x="7892249" y="2911876"/>
            <a:ext cx="3133817" cy="170451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B3D4F808-80A6-4C64-A6B5-E21DBF378C22}"/>
              </a:ext>
            </a:extLst>
          </p:cNvPr>
          <p:cNvSpPr/>
          <p:nvPr/>
        </p:nvSpPr>
        <p:spPr>
          <a:xfrm>
            <a:off x="4669654" y="4820575"/>
            <a:ext cx="2494626" cy="127838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0FB86B9C-5C64-459D-A447-BD940F43F096}"/>
              </a:ext>
            </a:extLst>
          </p:cNvPr>
          <p:cNvSpPr/>
          <p:nvPr/>
        </p:nvSpPr>
        <p:spPr>
          <a:xfrm>
            <a:off x="7892249" y="4820575"/>
            <a:ext cx="3133817" cy="88776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492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A2183D0-1F16-4C8A-BC82-7BED33D95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47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</Words>
  <Application>Microsoft Office PowerPoint</Application>
  <PresentationFormat>Ευρεία οθόνη</PresentationFormat>
  <Paragraphs>2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Gabriola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ΕΙΡΗΝΗ ΜΕΤΑΞΑ</dc:creator>
  <cp:lastModifiedBy>ΕΙΡΗΝΗ ΜΕΤΑΞΑ</cp:lastModifiedBy>
  <cp:revision>8</cp:revision>
  <dcterms:created xsi:type="dcterms:W3CDTF">2021-07-19T19:21:27Z</dcterms:created>
  <dcterms:modified xsi:type="dcterms:W3CDTF">2021-07-23T21:28:52Z</dcterms:modified>
</cp:coreProperties>
</file>