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0"/>
  </p:notesMasterIdLst>
  <p:sldIdLst>
    <p:sldId id="256" r:id="rId2"/>
    <p:sldId id="257" r:id="rId3"/>
    <p:sldId id="258" r:id="rId4"/>
    <p:sldId id="259" r:id="rId5"/>
    <p:sldId id="260" r:id="rId6"/>
    <p:sldId id="267" r:id="rId7"/>
    <p:sldId id="263" r:id="rId8"/>
    <p:sldId id="264" r:id="rId9"/>
    <p:sldId id="265" r:id="rId10"/>
    <p:sldId id="266" r:id="rId11"/>
    <p:sldId id="271" r:id="rId12"/>
    <p:sldId id="268" r:id="rId13"/>
    <p:sldId id="269" r:id="rId14"/>
    <p:sldId id="270" r:id="rId15"/>
    <p:sldId id="272" r:id="rId16"/>
    <p:sldId id="275" r:id="rId17"/>
    <p:sldId id="273" r:id="rId18"/>
    <p:sldId id="274" r:id="rId19"/>
  </p:sldIdLst>
  <p:sldSz cx="12192000" cy="6858000"/>
  <p:notesSz cx="6858000" cy="9144000"/>
  <p:embeddedFontLst>
    <p:embeddedFont>
      <p:font typeface="Calibri" pitchFamily="34" charset="0"/>
      <p:regular r:id="rId21"/>
      <p:bold r:id="rId22"/>
      <p:italic r:id="rId23"/>
      <p:boldItalic r:id="rId24"/>
    </p:embeddedFont>
    <p:embeddedFont>
      <p:font typeface="Roboto" charset="0"/>
      <p:regular r:id="rId25"/>
      <p:bold r:id="rId26"/>
      <p:italic r:id="rId27"/>
      <p:boldItalic r:id="rId28"/>
    </p:embeddedFont>
    <p:embeddedFont>
      <p:font typeface="Roboto Light"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798" y="-96"/>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7" name="Google Shape;8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4" name="Google Shape;42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4" name="Google Shape;42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952817fa5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92" name="Google Shape;492;g952817fa5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02" name="Google Shape;50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78" name="Google Shape;57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78" name="Google Shape;57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78" name="Google Shape;57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78" name="Google Shape;57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78" name="Google Shape;57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0" name="Google Shape;15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68" name="Google Shape;16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2" name="Google Shape;21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75" name="Google Shape;47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3" name="Google Shape;27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3" name="Google Shape;32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4" name="Google Shape;37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Διαφάνεια τίτλου"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Εικόνα με λεζάντα" type="picTx">
  <p:cSld name="PICTURE_WITH_CAPTION_TEXT">
    <p:spTree>
      <p:nvGrpSpPr>
        <p:cNvPr id="1" name="Shape 66"/>
        <p:cNvGrpSpPr/>
        <p:nvPr/>
      </p:nvGrpSpPr>
      <p:grpSpPr>
        <a:xfrm>
          <a:off x="0" y="0"/>
          <a:ext cx="0" cy="0"/>
          <a:chOff x="0" y="0"/>
          <a:chExt cx="0" cy="0"/>
        </a:xfrm>
      </p:grpSpPr>
      <p:sp>
        <p:nvSpPr>
          <p:cNvPr id="67" name="Google Shape;67;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1"/>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9" name="Google Shape;69;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Τίτλος και Κατακόρυφο κείμενο" type="vertTx">
  <p:cSld name="VERTICAL_TEXT">
    <p:spTree>
      <p:nvGrpSpPr>
        <p:cNvPr id="1" name="Shape 73"/>
        <p:cNvGrpSpPr/>
        <p:nvPr/>
      </p:nvGrpSpPr>
      <p:grpSpPr>
        <a:xfrm>
          <a:off x="0" y="0"/>
          <a:ext cx="0" cy="0"/>
          <a:chOff x="0" y="0"/>
          <a:chExt cx="0" cy="0"/>
        </a:xfrm>
      </p:grpSpPr>
      <p:sp>
        <p:nvSpPr>
          <p:cNvPr id="74" name="Google Shape;74;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Κατακόρυφος τίτλος και Κείμενο" type="vertTitleAndTx">
  <p:cSld name="VERTICAL_TITLE_AND_VERTICAL_TEXT">
    <p:spTree>
      <p:nvGrpSpPr>
        <p:cNvPr id="1" name="Shape 79"/>
        <p:cNvGrpSpPr/>
        <p:nvPr/>
      </p:nvGrpSpPr>
      <p:grpSpPr>
        <a:xfrm>
          <a:off x="0" y="0"/>
          <a:ext cx="0" cy="0"/>
          <a:chOff x="0" y="0"/>
          <a:chExt cx="0" cy="0"/>
        </a:xfrm>
      </p:grpSpPr>
      <p:sp>
        <p:nvSpPr>
          <p:cNvPr id="80" name="Google Shape;80;p1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Τίτλος και περιεχόμενο"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Layout 06">
  <p:cSld name="Layout 06">
    <p:spTree>
      <p:nvGrpSpPr>
        <p:cNvPr id="1" name="Shape 23"/>
        <p:cNvGrpSpPr/>
        <p:nvPr/>
      </p:nvGrpSpPr>
      <p:grpSpPr>
        <a:xfrm>
          <a:off x="0" y="0"/>
          <a:ext cx="0" cy="0"/>
          <a:chOff x="0" y="0"/>
          <a:chExt cx="0" cy="0"/>
        </a:xfrm>
      </p:grpSpPr>
      <p:sp>
        <p:nvSpPr>
          <p:cNvPr id="24" name="Google Shape;24;p4"/>
          <p:cNvSpPr txBox="1">
            <a:spLocks noGrp="1"/>
          </p:cNvSpPr>
          <p:nvPr>
            <p:ph type="body" idx="1"/>
          </p:nvPr>
        </p:nvSpPr>
        <p:spPr>
          <a:xfrm>
            <a:off x="609601" y="1796820"/>
            <a:ext cx="10972800" cy="864095"/>
          </a:xfrm>
          <a:prstGeom prst="rect">
            <a:avLst/>
          </a:prstGeom>
          <a:noFill/>
          <a:ln>
            <a:noFill/>
          </a:ln>
        </p:spPr>
        <p:txBody>
          <a:bodyPr spcFirstLastPara="1" wrap="square" lIns="91425" tIns="45700" rIns="91425" bIns="45700" anchor="t" anchorCtr="0">
            <a:noAutofit/>
          </a:bodyPr>
          <a:lstStyle>
            <a:lvl1pPr marL="457200" lvl="0" indent="-228600" algn="just">
              <a:lnSpc>
                <a:spcPct val="100000"/>
              </a:lnSpc>
              <a:spcBef>
                <a:spcPts val="1000"/>
              </a:spcBef>
              <a:spcAft>
                <a:spcPts val="0"/>
              </a:spcAft>
              <a:buClr>
                <a:schemeClr val="dk1"/>
              </a:buClr>
              <a:buSzPts val="1333"/>
              <a:buFont typeface="Arial"/>
              <a:buNone/>
              <a:defRPr sz="1333" b="0">
                <a:solidFill>
                  <a:schemeClr val="dk1"/>
                </a:solidFill>
                <a:latin typeface="Roboto Light"/>
                <a:ea typeface="Roboto Light"/>
                <a:cs typeface="Roboto Light"/>
                <a:sym typeface="Roboto Light"/>
              </a:defRPr>
            </a:lvl1pPr>
            <a:lvl2pPr marL="914400" lvl="1" indent="-228600" algn="l">
              <a:lnSpc>
                <a:spcPct val="90000"/>
              </a:lnSpc>
              <a:spcBef>
                <a:spcPts val="500"/>
              </a:spcBef>
              <a:spcAft>
                <a:spcPts val="0"/>
              </a:spcAft>
              <a:buClr>
                <a:srgbClr val="3B3B3B"/>
              </a:buClr>
              <a:buSzPts val="1500"/>
              <a:buNone/>
              <a:defRPr sz="1500">
                <a:solidFill>
                  <a:srgbClr val="3B3B3B"/>
                </a:solidFill>
              </a:defRPr>
            </a:lvl2pPr>
            <a:lvl3pPr marL="1371600" lvl="2" indent="-228600" algn="l">
              <a:lnSpc>
                <a:spcPct val="90000"/>
              </a:lnSpc>
              <a:spcBef>
                <a:spcPts val="500"/>
              </a:spcBef>
              <a:spcAft>
                <a:spcPts val="0"/>
              </a:spcAft>
              <a:buClr>
                <a:srgbClr val="3B3B3B"/>
              </a:buClr>
              <a:buSzPts val="2000"/>
              <a:buNone/>
              <a:defRPr>
                <a:solidFill>
                  <a:srgbClr val="3B3B3B"/>
                </a:solidFill>
              </a:defRPr>
            </a:lvl3pPr>
            <a:lvl4pPr marL="1828800" lvl="3" indent="-228600" algn="l">
              <a:lnSpc>
                <a:spcPct val="90000"/>
              </a:lnSpc>
              <a:spcBef>
                <a:spcPts val="500"/>
              </a:spcBef>
              <a:spcAft>
                <a:spcPts val="0"/>
              </a:spcAft>
              <a:buClr>
                <a:srgbClr val="3B3B3B"/>
              </a:buClr>
              <a:buSzPts val="1800"/>
              <a:buNone/>
              <a:defRPr>
                <a:solidFill>
                  <a:srgbClr val="3B3B3B"/>
                </a:solidFill>
              </a:defRPr>
            </a:lvl4pPr>
            <a:lvl5pPr marL="2286000" lvl="4" indent="-228600" algn="l">
              <a:lnSpc>
                <a:spcPct val="90000"/>
              </a:lnSpc>
              <a:spcBef>
                <a:spcPts val="500"/>
              </a:spcBef>
              <a:spcAft>
                <a:spcPts val="0"/>
              </a:spcAft>
              <a:buClr>
                <a:srgbClr val="3B3B3B"/>
              </a:buClr>
              <a:buSzPts val="1800"/>
              <a:buNone/>
              <a:defRPr>
                <a:solidFill>
                  <a:srgbClr val="3B3B3B"/>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4"/>
          <p:cNvSpPr txBox="1">
            <a:spLocks noGrp="1"/>
          </p:cNvSpPr>
          <p:nvPr>
            <p:ph type="body" idx="2"/>
          </p:nvPr>
        </p:nvSpPr>
        <p:spPr>
          <a:xfrm>
            <a:off x="609561" y="346032"/>
            <a:ext cx="10972879" cy="463534"/>
          </a:xfrm>
          <a:prstGeom prst="rect">
            <a:avLst/>
          </a:prstGeom>
          <a:noFill/>
          <a:ln>
            <a:noFill/>
          </a:ln>
        </p:spPr>
        <p:txBody>
          <a:bodyPr spcFirstLastPara="1" wrap="square" lIns="91425" tIns="45700" rIns="91425" bIns="45700" anchor="t" anchorCtr="0">
            <a:noAutofit/>
          </a:bodyPr>
          <a:lstStyle>
            <a:lvl1pPr marL="457200" lvl="0" indent="-414845" algn="ctr">
              <a:lnSpc>
                <a:spcPct val="90000"/>
              </a:lnSpc>
              <a:spcBef>
                <a:spcPts val="1000"/>
              </a:spcBef>
              <a:spcAft>
                <a:spcPts val="0"/>
              </a:spcAft>
              <a:buClr>
                <a:schemeClr val="dk1"/>
              </a:buClr>
              <a:buSzPts val="2933"/>
              <a:buChar char="•"/>
              <a:defRPr sz="2933" b="1">
                <a:solidFill>
                  <a:schemeClr val="dk1"/>
                </a:solidFill>
                <a:latin typeface="Roboto"/>
                <a:ea typeface="Roboto"/>
                <a:cs typeface="Roboto"/>
                <a:sym typeface="Roboto"/>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4"/>
          <p:cNvSpPr txBox="1">
            <a:spLocks noGrp="1"/>
          </p:cNvSpPr>
          <p:nvPr>
            <p:ph type="body" idx="3"/>
          </p:nvPr>
        </p:nvSpPr>
        <p:spPr>
          <a:xfrm>
            <a:off x="609164" y="836712"/>
            <a:ext cx="10972879" cy="463534"/>
          </a:xfrm>
          <a:prstGeom prst="rect">
            <a:avLst/>
          </a:prstGeom>
          <a:noFill/>
          <a:ln>
            <a:noFill/>
          </a:ln>
        </p:spPr>
        <p:txBody>
          <a:bodyPr spcFirstLastPara="1" wrap="square" lIns="91425" tIns="45700" rIns="91425" bIns="45700" anchor="t" anchorCtr="0">
            <a:noAutofit/>
          </a:bodyPr>
          <a:lstStyle>
            <a:lvl1pPr marL="457200" lvl="0" indent="-330200" algn="ctr">
              <a:lnSpc>
                <a:spcPct val="90000"/>
              </a:lnSpc>
              <a:spcBef>
                <a:spcPts val="1000"/>
              </a:spcBef>
              <a:spcAft>
                <a:spcPts val="0"/>
              </a:spcAft>
              <a:buClr>
                <a:schemeClr val="dk1"/>
              </a:buClr>
              <a:buSzPts val="1600"/>
              <a:buChar char="•"/>
              <a:defRPr sz="1600" b="0">
                <a:solidFill>
                  <a:schemeClr val="dk1"/>
                </a:solidFill>
                <a:latin typeface="Roboto"/>
                <a:ea typeface="Roboto"/>
                <a:cs typeface="Roboto"/>
                <a:sym typeface="Roboto"/>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4"/>
          <p:cNvSpPr/>
          <p:nvPr/>
        </p:nvSpPr>
        <p:spPr>
          <a:xfrm>
            <a:off x="0" y="3429000"/>
            <a:ext cx="12192000" cy="3024336"/>
          </a:xfrm>
          <a:prstGeom prst="rect">
            <a:avLst/>
          </a:prstGeom>
          <a:solidFill>
            <a:schemeClr val="dk2"/>
          </a:solidFill>
          <a:ln>
            <a:noFill/>
          </a:ln>
        </p:spPr>
        <p:txBody>
          <a:bodyPr spcFirstLastPara="1" wrap="square" lIns="60950" tIns="30475" rIns="60950" bIns="30475"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Tree>
  </p:cSld>
  <p:clrMapOvr>
    <a:masterClrMapping/>
  </p:clrMapOvr>
  <p:extLst>
    <p:ext uri="{DCECCB84-F9BA-43D5-87BE-67443E8EF086}">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pos="5760">
          <p15:clr>
            <a:srgbClr val="FBAE40"/>
          </p15:clr>
        </p15:guide>
        <p15:guide id="2" orient="horz" pos="32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Κεφαλίδα ενότητας" type="secHead">
  <p:cSld name="SECTION_HEADER">
    <p:spTree>
      <p:nvGrpSpPr>
        <p:cNvPr id="1" name="Shape 28"/>
        <p:cNvGrpSpPr/>
        <p:nvPr/>
      </p:nvGrpSpPr>
      <p:grpSpPr>
        <a:xfrm>
          <a:off x="0" y="0"/>
          <a:ext cx="0" cy="0"/>
          <a:chOff x="0" y="0"/>
          <a:chExt cx="0" cy="0"/>
        </a:xfrm>
      </p:grpSpPr>
      <p:sp>
        <p:nvSpPr>
          <p:cNvPr id="29" name="Google Shape;29;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1" name="Google Shape;31;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Δύο περιεχόμενα" type="twoObj">
  <p:cSld name="TWO_OBJECTS">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Σύγκριση" type="twoTxTwoObj">
  <p:cSld name="TWO_OBJECTS_WITH_TEXT">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Μόνο τίτλος" type="titleOnly">
  <p:cSld name="TITLE_ONLY">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55"/>
        <p:cNvGrpSpPr/>
        <p:nvPr/>
      </p:nvGrpSpPr>
      <p:grpSpPr>
        <a:xfrm>
          <a:off x="0" y="0"/>
          <a:ext cx="0" cy="0"/>
          <a:chOff x="0" y="0"/>
          <a:chExt cx="0" cy="0"/>
        </a:xfrm>
      </p:grpSpPr>
      <p:sp>
        <p:nvSpPr>
          <p:cNvPr id="56" name="Google Shape;56;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Περιεχόμενο με λεζάντα" type="objTx">
  <p:cSld name="OBJECT_WITH_CAPTION_TEXT">
    <p:spTree>
      <p:nvGrpSpPr>
        <p:cNvPr id="1" name="Shape 59"/>
        <p:cNvGrpSpPr/>
        <p:nvPr/>
      </p:nvGrpSpPr>
      <p:grpSpPr>
        <a:xfrm>
          <a:off x="0" y="0"/>
          <a:ext cx="0" cy="0"/>
          <a:chOff x="0" y="0"/>
          <a:chExt cx="0" cy="0"/>
        </a:xfrm>
      </p:grpSpPr>
      <p:sp>
        <p:nvSpPr>
          <p:cNvPr id="60" name="Google Shape;60;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1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6.png"/><Relationship Id="rId4" Type="http://schemas.openxmlformats.org/officeDocument/2006/relationships/slide" Target="slide3.xml"/><Relationship Id="rId9" Type="http://schemas.openxmlformats.org/officeDocument/2006/relationships/slide" Target="slide14.xml"/></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6.png"/><Relationship Id="rId4" Type="http://schemas.openxmlformats.org/officeDocument/2006/relationships/slide" Target="slide3.xml"/><Relationship Id="rId9" Type="http://schemas.openxmlformats.org/officeDocument/2006/relationships/slide" Target="slide14.xml"/></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4.png"/><Relationship Id="rId7" Type="http://schemas.openxmlformats.org/officeDocument/2006/relationships/image" Target="../media/image3.png"/><Relationship Id="rId12" Type="http://schemas.openxmlformats.org/officeDocument/2006/relationships/hyperlink" Target="http://ilearn.institute/openeclass/courses/PMS2020127/"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6.png"/><Relationship Id="rId5" Type="http://schemas.openxmlformats.org/officeDocument/2006/relationships/slide" Target="slide3.xml"/><Relationship Id="rId10" Type="http://schemas.openxmlformats.org/officeDocument/2006/relationships/slide" Target="slide14.xml"/><Relationship Id="rId4" Type="http://schemas.openxmlformats.org/officeDocument/2006/relationships/image" Target="../media/image7.png"/><Relationship Id="rId9"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6.png"/><Relationship Id="rId4" Type="http://schemas.openxmlformats.org/officeDocument/2006/relationships/slide" Target="slide3.xml"/><Relationship Id="rId9" Type="http://schemas.openxmlformats.org/officeDocument/2006/relationships/slide" Target="slide14.xml"/></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5.png"/><Relationship Id="rId7"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hyperlink" Target="https://www.esos.gr/sites/default/files/articles-legacy/1947_1o_meros_pps_nipiagogeioy.pdf" TargetMode="External"/><Relationship Id="rId5" Type="http://schemas.openxmlformats.org/officeDocument/2006/relationships/slide" Target="slide3.xml"/><Relationship Id="rId10" Type="http://schemas.openxmlformats.org/officeDocument/2006/relationships/hyperlink" Target="http://ebooks.edu.gr/info/cps/27deppsaps_Nipiagogiou.pdf" TargetMode="External"/><Relationship Id="rId4" Type="http://schemas.openxmlformats.org/officeDocument/2006/relationships/image" Target="../media/image7.png"/><Relationship Id="rId9"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hyperlink" Target="https://www.elassonanews.gr/wp-content/uploads/2019/10/74216756_2763214067239292_3286098517759623168_n-600x400.jpg" TargetMode="External"/><Relationship Id="rId18" Type="http://schemas.openxmlformats.org/officeDocument/2006/relationships/hyperlink" Target="https://greendot.com.cy/wp-content/uploads/icon-recycle.svg" TargetMode="External"/><Relationship Id="rId3" Type="http://schemas.openxmlformats.org/officeDocument/2006/relationships/image" Target="../media/image15.png"/><Relationship Id="rId7" Type="http://schemas.openxmlformats.org/officeDocument/2006/relationships/image" Target="../media/image3.png"/><Relationship Id="rId12" Type="http://schemas.openxmlformats.org/officeDocument/2006/relationships/hyperlink" Target="https://www.mononews.gr/wp-content/uploads/2017/06/skoupidia-1.jpg" TargetMode="External"/><Relationship Id="rId17" Type="http://schemas.openxmlformats.org/officeDocument/2006/relationships/hyperlink" Target="https://images.app.goo.gl/ZbFs1aEEBksjGgva8" TargetMode="External"/><Relationship Id="rId2" Type="http://schemas.openxmlformats.org/officeDocument/2006/relationships/notesSlide" Target="../notesSlides/notesSlide15.xml"/><Relationship Id="rId16" Type="http://schemas.openxmlformats.org/officeDocument/2006/relationships/hyperlink" Target="https://images.app.goo.gl/798qP9sPppLYC983A" TargetMode="External"/><Relationship Id="rId20" Type="http://schemas.openxmlformats.org/officeDocument/2006/relationships/hyperlink" Target="https://images.app.goo.gl/xFXghdGVNZZUuJ6w5" TargetMode="Externa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hyperlink" Target="https://onmed.bbend.net/media/com_news/story/2017/06/27/356807/main/ImageHandler.ashx.jpg" TargetMode="External"/><Relationship Id="rId5" Type="http://schemas.openxmlformats.org/officeDocument/2006/relationships/slide" Target="slide3.xml"/><Relationship Id="rId15" Type="http://schemas.openxmlformats.org/officeDocument/2006/relationships/hyperlink" Target="https://images.app.goo.gl/aDCnanvh86kxKEn48" TargetMode="External"/><Relationship Id="rId10" Type="http://schemas.openxmlformats.org/officeDocument/2006/relationships/hyperlink" Target="https://www.alfavita.gr/sites/default/files/styles/default/public/images/2020/03/skoupidia.jpg?h=d87a043b&amp;itok=SaTPO_cf" TargetMode="External"/><Relationship Id="rId19" Type="http://schemas.openxmlformats.org/officeDocument/2006/relationships/hyperlink" Target="https://images.app.goo.gl/FYkjEmWRM6Jr9Ap27" TargetMode="External"/><Relationship Id="rId4" Type="http://schemas.openxmlformats.org/officeDocument/2006/relationships/image" Target="../media/image7.png"/><Relationship Id="rId9" Type="http://schemas.openxmlformats.org/officeDocument/2006/relationships/image" Target="../media/image5.png"/><Relationship Id="rId14" Type="http://schemas.openxmlformats.org/officeDocument/2006/relationships/hyperlink" Target="https://images.app.goo.gl/t21bnLiZBoHPJ2W86"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hyperlink" Target="https://images.app.goo.gl/CpcFBWqrnXwbThXTA" TargetMode="External"/><Relationship Id="rId18" Type="http://schemas.openxmlformats.org/officeDocument/2006/relationships/hyperlink" Target="https://images.app.goo.gl/ahFfdWQ3TSaxP1mz6" TargetMode="External"/><Relationship Id="rId3" Type="http://schemas.openxmlformats.org/officeDocument/2006/relationships/image" Target="../media/image15.png"/><Relationship Id="rId7" Type="http://schemas.openxmlformats.org/officeDocument/2006/relationships/image" Target="../media/image3.png"/><Relationship Id="rId12" Type="http://schemas.openxmlformats.org/officeDocument/2006/relationships/hyperlink" Target="https://images.app.goo.gl/a81ZL9q48u18bcWS8" TargetMode="External"/><Relationship Id="rId17" Type="http://schemas.openxmlformats.org/officeDocument/2006/relationships/hyperlink" Target="https://images.app.goo.gl/qfA2nYpSrLTtT4L18" TargetMode="External"/><Relationship Id="rId2" Type="http://schemas.openxmlformats.org/officeDocument/2006/relationships/notesSlide" Target="../notesSlides/notesSlide16.xml"/><Relationship Id="rId16" Type="http://schemas.openxmlformats.org/officeDocument/2006/relationships/hyperlink" Target="https://images.app.goo.gl/RqMUiC2FSRXS7iDs9" TargetMode="External"/><Relationship Id="rId20" Type="http://schemas.openxmlformats.org/officeDocument/2006/relationships/hyperlink" Target="https://images.app.goo.gl/Amv7LSrDbsRwMtjj6" TargetMode="Externa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hyperlink" Target="https://images.app.goo.gl/Xy5mDWLQgLUkN4LJ8" TargetMode="External"/><Relationship Id="rId5" Type="http://schemas.openxmlformats.org/officeDocument/2006/relationships/slide" Target="slide3.xml"/><Relationship Id="rId15" Type="http://schemas.openxmlformats.org/officeDocument/2006/relationships/hyperlink" Target="https://images.app.goo.gl/dhLH8fCYPv2v8uVc9" TargetMode="External"/><Relationship Id="rId10" Type="http://schemas.openxmlformats.org/officeDocument/2006/relationships/hyperlink" Target="https://energyin.gr/wp-content/uploads/2014/06/recycling-logo-formal.jpg" TargetMode="External"/><Relationship Id="rId19" Type="http://schemas.openxmlformats.org/officeDocument/2006/relationships/hyperlink" Target="https://images.app.goo.gl/6Mpb9wc6ucGYxqiY9" TargetMode="External"/><Relationship Id="rId4" Type="http://schemas.openxmlformats.org/officeDocument/2006/relationships/image" Target="../media/image7.png"/><Relationship Id="rId9" Type="http://schemas.openxmlformats.org/officeDocument/2006/relationships/image" Target="../media/image5.png"/><Relationship Id="rId14" Type="http://schemas.openxmlformats.org/officeDocument/2006/relationships/hyperlink" Target="https://images.app.goo.gl/vDCae87tHTgh5n6u8"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hyperlink" Target="https://youtu.be/jUXWKk3JLCU" TargetMode="External"/><Relationship Id="rId3" Type="http://schemas.openxmlformats.org/officeDocument/2006/relationships/image" Target="../media/image15.png"/><Relationship Id="rId7" Type="http://schemas.openxmlformats.org/officeDocument/2006/relationships/image" Target="../media/image3.png"/><Relationship Id="rId12" Type="http://schemas.openxmlformats.org/officeDocument/2006/relationships/hyperlink" Target="https://youtu.be/ogZQyRP5I9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hyperlink" Target="https://youtu.be/j_Z_ffoxihM" TargetMode="External"/><Relationship Id="rId5" Type="http://schemas.openxmlformats.org/officeDocument/2006/relationships/slide" Target="slide3.xml"/><Relationship Id="rId10" Type="http://schemas.openxmlformats.org/officeDocument/2006/relationships/hyperlink" Target="https://youtu.be/0hr9cOUKfGY" TargetMode="External"/><Relationship Id="rId4" Type="http://schemas.openxmlformats.org/officeDocument/2006/relationships/image" Target="../media/image7.png"/><Relationship Id="rId9" Type="http://schemas.openxmlformats.org/officeDocument/2006/relationships/image" Target="../media/image5.png"/><Relationship Id="rId14" Type="http://schemas.openxmlformats.org/officeDocument/2006/relationships/hyperlink" Target="https://youtu.be/F5x6-jIzkSc"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hyperlink" Target="http://www.jigsawplanet.com/" TargetMode="External"/><Relationship Id="rId3" Type="http://schemas.openxmlformats.org/officeDocument/2006/relationships/image" Target="../media/image15.png"/><Relationship Id="rId7" Type="http://schemas.openxmlformats.org/officeDocument/2006/relationships/image" Target="../media/image3.png"/><Relationship Id="rId12" Type="http://schemas.openxmlformats.org/officeDocument/2006/relationships/hyperlink" Target="http://www.youtube.co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hyperlink" Target="http://www.learningapps.org/" TargetMode="External"/><Relationship Id="rId5" Type="http://schemas.openxmlformats.org/officeDocument/2006/relationships/slide" Target="slide3.xml"/><Relationship Id="rId10" Type="http://schemas.openxmlformats.org/officeDocument/2006/relationships/hyperlink" Target="http://www.wordwall.net/" TargetMode="External"/><Relationship Id="rId4" Type="http://schemas.openxmlformats.org/officeDocument/2006/relationships/image" Target="../media/image7.png"/><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3.xml"/><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slide" Target="slide6.xml"/><Relationship Id="rId3" Type="http://schemas.openxmlformats.org/officeDocument/2006/relationships/image" Target="../media/image7.png"/><Relationship Id="rId7" Type="http://schemas.openxmlformats.org/officeDocument/2006/relationships/image" Target="../media/image4.png"/><Relationship Id="rId12" Type="http://schemas.openxmlformats.org/officeDocument/2006/relationships/slide" Target="slide5.xml"/><Relationship Id="rId17" Type="http://schemas.openxmlformats.org/officeDocument/2006/relationships/image" Target="../media/image11.png"/><Relationship Id="rId2" Type="http://schemas.openxmlformats.org/officeDocument/2006/relationships/notesSlide" Target="../notesSlides/notesSlide3.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slide" Target="slide4.xml"/><Relationship Id="rId5" Type="http://schemas.openxmlformats.org/officeDocument/2006/relationships/image" Target="../media/image2.png"/><Relationship Id="rId15" Type="http://schemas.openxmlformats.org/officeDocument/2006/relationships/image" Target="../media/image9.png"/><Relationship Id="rId10" Type="http://schemas.openxmlformats.org/officeDocument/2006/relationships/image" Target="../media/image6.png"/><Relationship Id="rId4" Type="http://schemas.openxmlformats.org/officeDocument/2006/relationships/slide" Target="slide3.xml"/><Relationship Id="rId9" Type="http://schemas.openxmlformats.org/officeDocument/2006/relationships/slide" Target="slide14.xml"/><Relationship Id="rId1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6.png"/><Relationship Id="rId4" Type="http://schemas.openxmlformats.org/officeDocument/2006/relationships/slide" Target="slide3.xml"/><Relationship Id="rId9" Type="http://schemas.openxmlformats.org/officeDocument/2006/relationships/slide" Target="slide14.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6.png"/><Relationship Id="rId4" Type="http://schemas.openxmlformats.org/officeDocument/2006/relationships/slide" Target="slide3.xml"/><Relationship Id="rId9" Type="http://schemas.openxmlformats.org/officeDocument/2006/relationships/slide" Target="slide14.xml"/></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2.png"/><Relationship Id="rId7" Type="http://schemas.openxmlformats.org/officeDocument/2006/relationships/image" Target="../media/image2.png"/><Relationship Id="rId12"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slide" Target="slide3.xml"/><Relationship Id="rId11" Type="http://schemas.openxmlformats.org/officeDocument/2006/relationships/slide" Target="slide14.xml"/><Relationship Id="rId5" Type="http://schemas.openxmlformats.org/officeDocument/2006/relationships/image" Target="../media/image7.png"/><Relationship Id="rId10" Type="http://schemas.openxmlformats.org/officeDocument/2006/relationships/image" Target="../media/image5.png"/><Relationship Id="rId4" Type="http://schemas.openxmlformats.org/officeDocument/2006/relationships/image" Target="../media/image13.png"/><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6.png"/><Relationship Id="rId4" Type="http://schemas.openxmlformats.org/officeDocument/2006/relationships/slide" Target="slide3.xml"/><Relationship Id="rId9" Type="http://schemas.openxmlformats.org/officeDocument/2006/relationships/slide" Target="slide14.xml"/></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6.png"/><Relationship Id="rId4" Type="http://schemas.openxmlformats.org/officeDocument/2006/relationships/slide" Target="slide3.xml"/><Relationship Id="rId9" Type="http://schemas.openxmlformats.org/officeDocument/2006/relationships/slide" Target="slide14.xml"/></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6.png"/><Relationship Id="rId4" Type="http://schemas.openxmlformats.org/officeDocument/2006/relationships/slide" Target="slide3.xml"/><Relationship Id="rId9" Type="http://schemas.openxmlformats.org/officeDocument/2006/relationships/slide" Target="slide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4"/>
          <p:cNvSpPr txBox="1">
            <a:spLocks noGrp="1"/>
          </p:cNvSpPr>
          <p:nvPr>
            <p:ph type="subTitle" idx="1"/>
          </p:nvPr>
        </p:nvSpPr>
        <p:spPr>
          <a:xfrm>
            <a:off x="3109292" y="4238142"/>
            <a:ext cx="6705600" cy="165576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C00000"/>
              </a:buClr>
              <a:buSzPts val="2800"/>
              <a:buNone/>
            </a:pPr>
            <a:r>
              <a:rPr lang="el-GR" sz="2800" b="1" dirty="0">
                <a:solidFill>
                  <a:srgbClr val="C00000"/>
                </a:solidFill>
              </a:rPr>
              <a:t>Σενάριο</a:t>
            </a:r>
            <a:endParaRPr dirty="0"/>
          </a:p>
          <a:p>
            <a:pPr marL="0" lvl="0" indent="0" algn="ctr" rtl="0">
              <a:lnSpc>
                <a:spcPct val="90000"/>
              </a:lnSpc>
              <a:spcBef>
                <a:spcPts val="1000"/>
              </a:spcBef>
              <a:spcAft>
                <a:spcPts val="0"/>
              </a:spcAft>
              <a:buClr>
                <a:schemeClr val="dk1"/>
              </a:buClr>
              <a:buSzPts val="2800"/>
              <a:buNone/>
            </a:pPr>
            <a:r>
              <a:rPr lang="el-GR" sz="2800" b="1" dirty="0" smtClean="0"/>
              <a:t>Νηπιαγωγείο</a:t>
            </a:r>
            <a:endParaRPr dirty="0"/>
          </a:p>
          <a:p>
            <a:pPr marL="0" lvl="0" indent="0" algn="ctr" rtl="0">
              <a:lnSpc>
                <a:spcPct val="90000"/>
              </a:lnSpc>
              <a:spcBef>
                <a:spcPts val="1000"/>
              </a:spcBef>
              <a:spcAft>
                <a:spcPts val="0"/>
              </a:spcAft>
              <a:buClr>
                <a:schemeClr val="dk1"/>
              </a:buClr>
              <a:buSzPts val="2400"/>
              <a:buNone/>
            </a:pPr>
            <a:r>
              <a:rPr lang="el-GR" dirty="0" smtClean="0"/>
              <a:t>Ανακύκλωση</a:t>
            </a:r>
            <a:endParaRPr dirty="0"/>
          </a:p>
        </p:txBody>
      </p:sp>
      <p:pic>
        <p:nvPicPr>
          <p:cNvPr id="90" name="Google Shape;90;p14"/>
          <p:cNvPicPr preferRelativeResize="0"/>
          <p:nvPr/>
        </p:nvPicPr>
        <p:blipFill rotWithShape="1">
          <a:blip r:embed="rId3">
            <a:alphaModFix/>
          </a:blip>
          <a:srcRect/>
          <a:stretch/>
        </p:blipFill>
        <p:spPr>
          <a:xfrm>
            <a:off x="0" y="0"/>
            <a:ext cx="12192000" cy="3462784"/>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l-GR" b="1" dirty="0"/>
              <a:t> </a:t>
            </a:r>
            <a:r>
              <a:rPr lang="el-GR" b="1" dirty="0">
                <a:solidFill>
                  <a:schemeClr val="accent6"/>
                </a:solidFill>
              </a:rPr>
              <a:t>4</a:t>
            </a:r>
            <a:r>
              <a:rPr lang="el-GR" b="1" baseline="30000" dirty="0">
                <a:solidFill>
                  <a:schemeClr val="accent6"/>
                </a:solidFill>
              </a:rPr>
              <a:t>ο</a:t>
            </a:r>
            <a:r>
              <a:rPr lang="el-GR" b="1" dirty="0">
                <a:solidFill>
                  <a:schemeClr val="accent6"/>
                </a:solidFill>
              </a:rPr>
              <a:t> βήμα</a:t>
            </a:r>
            <a:endParaRPr dirty="0"/>
          </a:p>
        </p:txBody>
      </p:sp>
      <p:sp>
        <p:nvSpPr>
          <p:cNvPr id="427" name="Google Shape;427;p24"/>
          <p:cNvSpPr/>
          <p:nvPr/>
        </p:nvSpPr>
        <p:spPr>
          <a:xfrm>
            <a:off x="156766" y="365125"/>
            <a:ext cx="722847" cy="1274453"/>
          </a:xfrm>
          <a:custGeom>
            <a:avLst/>
            <a:gdLst/>
            <a:ahLst/>
            <a:cxnLst/>
            <a:rect l="l" t="t" r="r" b="b"/>
            <a:pathLst>
              <a:path w="2415" h="5301" extrusionOk="0">
                <a:moveTo>
                  <a:pt x="1581" y="3018"/>
                </a:moveTo>
                <a:lnTo>
                  <a:pt x="1573" y="3020"/>
                </a:lnTo>
                <a:lnTo>
                  <a:pt x="1566" y="3027"/>
                </a:lnTo>
                <a:lnTo>
                  <a:pt x="1559" y="3041"/>
                </a:lnTo>
                <a:lnTo>
                  <a:pt x="1548" y="3066"/>
                </a:lnTo>
                <a:lnTo>
                  <a:pt x="1534" y="3096"/>
                </a:lnTo>
                <a:lnTo>
                  <a:pt x="1518" y="3132"/>
                </a:lnTo>
                <a:lnTo>
                  <a:pt x="1498" y="3171"/>
                </a:lnTo>
                <a:lnTo>
                  <a:pt x="1479" y="3211"/>
                </a:lnTo>
                <a:lnTo>
                  <a:pt x="1461" y="3250"/>
                </a:lnTo>
                <a:lnTo>
                  <a:pt x="1445" y="3286"/>
                </a:lnTo>
                <a:lnTo>
                  <a:pt x="1431" y="3321"/>
                </a:lnTo>
                <a:lnTo>
                  <a:pt x="1420" y="3350"/>
                </a:lnTo>
                <a:lnTo>
                  <a:pt x="1411" y="3377"/>
                </a:lnTo>
                <a:lnTo>
                  <a:pt x="1404" y="3400"/>
                </a:lnTo>
                <a:lnTo>
                  <a:pt x="1397" y="3421"/>
                </a:lnTo>
                <a:lnTo>
                  <a:pt x="1389" y="3446"/>
                </a:lnTo>
                <a:lnTo>
                  <a:pt x="1380" y="3473"/>
                </a:lnTo>
                <a:lnTo>
                  <a:pt x="1372" y="3496"/>
                </a:lnTo>
                <a:lnTo>
                  <a:pt x="1361" y="3519"/>
                </a:lnTo>
                <a:lnTo>
                  <a:pt x="1348" y="3542"/>
                </a:lnTo>
                <a:lnTo>
                  <a:pt x="1330" y="3566"/>
                </a:lnTo>
                <a:lnTo>
                  <a:pt x="1313" y="3589"/>
                </a:lnTo>
                <a:lnTo>
                  <a:pt x="1297" y="3608"/>
                </a:lnTo>
                <a:lnTo>
                  <a:pt x="1282" y="3624"/>
                </a:lnTo>
                <a:lnTo>
                  <a:pt x="1268" y="3639"/>
                </a:lnTo>
                <a:lnTo>
                  <a:pt x="1252" y="3657"/>
                </a:lnTo>
                <a:lnTo>
                  <a:pt x="1241" y="3669"/>
                </a:lnTo>
                <a:lnTo>
                  <a:pt x="1234" y="3678"/>
                </a:lnTo>
                <a:lnTo>
                  <a:pt x="1229" y="3685"/>
                </a:lnTo>
                <a:lnTo>
                  <a:pt x="1225" y="3694"/>
                </a:lnTo>
                <a:lnTo>
                  <a:pt x="1222" y="3705"/>
                </a:lnTo>
                <a:lnTo>
                  <a:pt x="1216" y="3721"/>
                </a:lnTo>
                <a:lnTo>
                  <a:pt x="1207" y="3744"/>
                </a:lnTo>
                <a:lnTo>
                  <a:pt x="1202" y="3771"/>
                </a:lnTo>
                <a:lnTo>
                  <a:pt x="1195" y="3796"/>
                </a:lnTo>
                <a:lnTo>
                  <a:pt x="1188" y="3821"/>
                </a:lnTo>
                <a:lnTo>
                  <a:pt x="1180" y="3840"/>
                </a:lnTo>
                <a:lnTo>
                  <a:pt x="1171" y="3851"/>
                </a:lnTo>
                <a:lnTo>
                  <a:pt x="1164" y="3858"/>
                </a:lnTo>
                <a:lnTo>
                  <a:pt x="1157" y="3863"/>
                </a:lnTo>
                <a:lnTo>
                  <a:pt x="1152" y="3867"/>
                </a:lnTo>
                <a:lnTo>
                  <a:pt x="1148" y="3871"/>
                </a:lnTo>
                <a:lnTo>
                  <a:pt x="1145" y="3874"/>
                </a:lnTo>
                <a:lnTo>
                  <a:pt x="1145" y="3874"/>
                </a:lnTo>
                <a:lnTo>
                  <a:pt x="1141" y="3878"/>
                </a:lnTo>
                <a:lnTo>
                  <a:pt x="1134" y="3885"/>
                </a:lnTo>
                <a:lnTo>
                  <a:pt x="1121" y="3894"/>
                </a:lnTo>
                <a:lnTo>
                  <a:pt x="1105" y="3906"/>
                </a:lnTo>
                <a:lnTo>
                  <a:pt x="1089" y="3919"/>
                </a:lnTo>
                <a:lnTo>
                  <a:pt x="1073" y="3929"/>
                </a:lnTo>
                <a:lnTo>
                  <a:pt x="1059" y="3940"/>
                </a:lnTo>
                <a:lnTo>
                  <a:pt x="1046" y="3945"/>
                </a:lnTo>
                <a:lnTo>
                  <a:pt x="1032" y="3949"/>
                </a:lnTo>
                <a:lnTo>
                  <a:pt x="1020" y="3954"/>
                </a:lnTo>
                <a:lnTo>
                  <a:pt x="1007" y="3962"/>
                </a:lnTo>
                <a:lnTo>
                  <a:pt x="996" y="3969"/>
                </a:lnTo>
                <a:lnTo>
                  <a:pt x="991" y="3978"/>
                </a:lnTo>
                <a:lnTo>
                  <a:pt x="991" y="3988"/>
                </a:lnTo>
                <a:lnTo>
                  <a:pt x="996" y="4003"/>
                </a:lnTo>
                <a:lnTo>
                  <a:pt x="1000" y="4013"/>
                </a:lnTo>
                <a:lnTo>
                  <a:pt x="1005" y="4019"/>
                </a:lnTo>
                <a:lnTo>
                  <a:pt x="1014" y="4022"/>
                </a:lnTo>
                <a:lnTo>
                  <a:pt x="1027" y="4020"/>
                </a:lnTo>
                <a:lnTo>
                  <a:pt x="1041" y="4013"/>
                </a:lnTo>
                <a:lnTo>
                  <a:pt x="1057" y="4004"/>
                </a:lnTo>
                <a:lnTo>
                  <a:pt x="1073" y="3997"/>
                </a:lnTo>
                <a:lnTo>
                  <a:pt x="1091" y="3994"/>
                </a:lnTo>
                <a:lnTo>
                  <a:pt x="1109" y="3999"/>
                </a:lnTo>
                <a:lnTo>
                  <a:pt x="1130" y="4010"/>
                </a:lnTo>
                <a:lnTo>
                  <a:pt x="1146" y="4013"/>
                </a:lnTo>
                <a:lnTo>
                  <a:pt x="1161" y="4013"/>
                </a:lnTo>
                <a:lnTo>
                  <a:pt x="1171" y="4008"/>
                </a:lnTo>
                <a:lnTo>
                  <a:pt x="1177" y="4003"/>
                </a:lnTo>
                <a:lnTo>
                  <a:pt x="1177" y="3995"/>
                </a:lnTo>
                <a:lnTo>
                  <a:pt x="1179" y="3988"/>
                </a:lnTo>
                <a:lnTo>
                  <a:pt x="1182" y="3981"/>
                </a:lnTo>
                <a:lnTo>
                  <a:pt x="1191" y="3970"/>
                </a:lnTo>
                <a:lnTo>
                  <a:pt x="1198" y="3963"/>
                </a:lnTo>
                <a:lnTo>
                  <a:pt x="1213" y="3949"/>
                </a:lnTo>
                <a:lnTo>
                  <a:pt x="1232" y="3931"/>
                </a:lnTo>
                <a:lnTo>
                  <a:pt x="1257" y="3910"/>
                </a:lnTo>
                <a:lnTo>
                  <a:pt x="1284" y="3887"/>
                </a:lnTo>
                <a:lnTo>
                  <a:pt x="1313" y="3860"/>
                </a:lnTo>
                <a:lnTo>
                  <a:pt x="1345" y="3833"/>
                </a:lnTo>
                <a:lnTo>
                  <a:pt x="1375" y="3806"/>
                </a:lnTo>
                <a:lnTo>
                  <a:pt x="1407" y="3781"/>
                </a:lnTo>
                <a:lnTo>
                  <a:pt x="1436" y="3758"/>
                </a:lnTo>
                <a:lnTo>
                  <a:pt x="1463" y="3739"/>
                </a:lnTo>
                <a:lnTo>
                  <a:pt x="1488" y="3721"/>
                </a:lnTo>
                <a:lnTo>
                  <a:pt x="1507" y="3710"/>
                </a:lnTo>
                <a:lnTo>
                  <a:pt x="1531" y="3698"/>
                </a:lnTo>
                <a:lnTo>
                  <a:pt x="1557" y="3680"/>
                </a:lnTo>
                <a:lnTo>
                  <a:pt x="1588" y="3660"/>
                </a:lnTo>
                <a:lnTo>
                  <a:pt x="1622" y="3639"/>
                </a:lnTo>
                <a:lnTo>
                  <a:pt x="1656" y="3616"/>
                </a:lnTo>
                <a:lnTo>
                  <a:pt x="1691" y="3592"/>
                </a:lnTo>
                <a:lnTo>
                  <a:pt x="1723" y="3571"/>
                </a:lnTo>
                <a:lnTo>
                  <a:pt x="1756" y="3551"/>
                </a:lnTo>
                <a:lnTo>
                  <a:pt x="1782" y="3535"/>
                </a:lnTo>
                <a:lnTo>
                  <a:pt x="1807" y="3525"/>
                </a:lnTo>
                <a:lnTo>
                  <a:pt x="1825" y="3519"/>
                </a:lnTo>
                <a:lnTo>
                  <a:pt x="1854" y="3514"/>
                </a:lnTo>
                <a:lnTo>
                  <a:pt x="1874" y="3508"/>
                </a:lnTo>
                <a:lnTo>
                  <a:pt x="1886" y="3503"/>
                </a:lnTo>
                <a:lnTo>
                  <a:pt x="1891" y="3494"/>
                </a:lnTo>
                <a:lnTo>
                  <a:pt x="1891" y="3476"/>
                </a:lnTo>
                <a:lnTo>
                  <a:pt x="1888" y="3457"/>
                </a:lnTo>
                <a:lnTo>
                  <a:pt x="1879" y="3434"/>
                </a:lnTo>
                <a:lnTo>
                  <a:pt x="1866" y="3407"/>
                </a:lnTo>
                <a:lnTo>
                  <a:pt x="1850" y="3378"/>
                </a:lnTo>
                <a:lnTo>
                  <a:pt x="1834" y="3350"/>
                </a:lnTo>
                <a:lnTo>
                  <a:pt x="1818" y="3325"/>
                </a:lnTo>
                <a:lnTo>
                  <a:pt x="1802" y="3302"/>
                </a:lnTo>
                <a:lnTo>
                  <a:pt x="1791" y="3287"/>
                </a:lnTo>
                <a:lnTo>
                  <a:pt x="1782" y="3275"/>
                </a:lnTo>
                <a:lnTo>
                  <a:pt x="1775" y="3266"/>
                </a:lnTo>
                <a:lnTo>
                  <a:pt x="1768" y="3257"/>
                </a:lnTo>
                <a:lnTo>
                  <a:pt x="1761" y="3246"/>
                </a:lnTo>
                <a:lnTo>
                  <a:pt x="1750" y="3234"/>
                </a:lnTo>
                <a:lnTo>
                  <a:pt x="1738" y="3218"/>
                </a:lnTo>
                <a:lnTo>
                  <a:pt x="1722" y="3196"/>
                </a:lnTo>
                <a:lnTo>
                  <a:pt x="1704" y="3173"/>
                </a:lnTo>
                <a:lnTo>
                  <a:pt x="1690" y="3154"/>
                </a:lnTo>
                <a:lnTo>
                  <a:pt x="1681" y="3139"/>
                </a:lnTo>
                <a:lnTo>
                  <a:pt x="1672" y="3129"/>
                </a:lnTo>
                <a:lnTo>
                  <a:pt x="1665" y="3116"/>
                </a:lnTo>
                <a:lnTo>
                  <a:pt x="1656" y="3105"/>
                </a:lnTo>
                <a:lnTo>
                  <a:pt x="1645" y="3091"/>
                </a:lnTo>
                <a:lnTo>
                  <a:pt x="1629" y="3072"/>
                </a:lnTo>
                <a:lnTo>
                  <a:pt x="1615" y="3055"/>
                </a:lnTo>
                <a:lnTo>
                  <a:pt x="1604" y="3043"/>
                </a:lnTo>
                <a:lnTo>
                  <a:pt x="1597" y="3036"/>
                </a:lnTo>
                <a:lnTo>
                  <a:pt x="1595" y="3034"/>
                </a:lnTo>
                <a:lnTo>
                  <a:pt x="1595" y="3032"/>
                </a:lnTo>
                <a:lnTo>
                  <a:pt x="1591" y="3027"/>
                </a:lnTo>
                <a:lnTo>
                  <a:pt x="1586" y="3022"/>
                </a:lnTo>
                <a:lnTo>
                  <a:pt x="1581" y="3018"/>
                </a:lnTo>
                <a:close/>
                <a:moveTo>
                  <a:pt x="1932" y="0"/>
                </a:moveTo>
                <a:lnTo>
                  <a:pt x="1950" y="5"/>
                </a:lnTo>
                <a:lnTo>
                  <a:pt x="1963" y="13"/>
                </a:lnTo>
                <a:lnTo>
                  <a:pt x="1968" y="25"/>
                </a:lnTo>
                <a:lnTo>
                  <a:pt x="1974" y="41"/>
                </a:lnTo>
                <a:lnTo>
                  <a:pt x="1975" y="59"/>
                </a:lnTo>
                <a:lnTo>
                  <a:pt x="1977" y="75"/>
                </a:lnTo>
                <a:lnTo>
                  <a:pt x="1979" y="91"/>
                </a:lnTo>
                <a:lnTo>
                  <a:pt x="1988" y="112"/>
                </a:lnTo>
                <a:lnTo>
                  <a:pt x="2002" y="136"/>
                </a:lnTo>
                <a:lnTo>
                  <a:pt x="2020" y="161"/>
                </a:lnTo>
                <a:lnTo>
                  <a:pt x="2040" y="187"/>
                </a:lnTo>
                <a:lnTo>
                  <a:pt x="2059" y="212"/>
                </a:lnTo>
                <a:lnTo>
                  <a:pt x="2075" y="236"/>
                </a:lnTo>
                <a:lnTo>
                  <a:pt x="2088" y="259"/>
                </a:lnTo>
                <a:lnTo>
                  <a:pt x="2108" y="394"/>
                </a:lnTo>
                <a:lnTo>
                  <a:pt x="2127" y="437"/>
                </a:lnTo>
                <a:lnTo>
                  <a:pt x="2145" y="469"/>
                </a:lnTo>
                <a:lnTo>
                  <a:pt x="2159" y="494"/>
                </a:lnTo>
                <a:lnTo>
                  <a:pt x="2170" y="510"/>
                </a:lnTo>
                <a:lnTo>
                  <a:pt x="2174" y="521"/>
                </a:lnTo>
                <a:lnTo>
                  <a:pt x="2170" y="528"/>
                </a:lnTo>
                <a:lnTo>
                  <a:pt x="2167" y="535"/>
                </a:lnTo>
                <a:lnTo>
                  <a:pt x="2156" y="541"/>
                </a:lnTo>
                <a:lnTo>
                  <a:pt x="2140" y="544"/>
                </a:lnTo>
                <a:lnTo>
                  <a:pt x="2124" y="546"/>
                </a:lnTo>
                <a:lnTo>
                  <a:pt x="2109" y="549"/>
                </a:lnTo>
                <a:lnTo>
                  <a:pt x="2100" y="553"/>
                </a:lnTo>
                <a:lnTo>
                  <a:pt x="2099" y="555"/>
                </a:lnTo>
                <a:lnTo>
                  <a:pt x="2097" y="565"/>
                </a:lnTo>
                <a:lnTo>
                  <a:pt x="2093" y="583"/>
                </a:lnTo>
                <a:lnTo>
                  <a:pt x="2091" y="605"/>
                </a:lnTo>
                <a:lnTo>
                  <a:pt x="2088" y="626"/>
                </a:lnTo>
                <a:lnTo>
                  <a:pt x="2088" y="640"/>
                </a:lnTo>
                <a:lnTo>
                  <a:pt x="2088" y="656"/>
                </a:lnTo>
                <a:lnTo>
                  <a:pt x="2088" y="671"/>
                </a:lnTo>
                <a:lnTo>
                  <a:pt x="2084" y="680"/>
                </a:lnTo>
                <a:lnTo>
                  <a:pt x="2086" y="685"/>
                </a:lnTo>
                <a:lnTo>
                  <a:pt x="2088" y="689"/>
                </a:lnTo>
                <a:lnTo>
                  <a:pt x="2091" y="692"/>
                </a:lnTo>
                <a:lnTo>
                  <a:pt x="2093" y="696"/>
                </a:lnTo>
                <a:lnTo>
                  <a:pt x="2095" y="699"/>
                </a:lnTo>
                <a:lnTo>
                  <a:pt x="2097" y="705"/>
                </a:lnTo>
                <a:lnTo>
                  <a:pt x="2099" y="733"/>
                </a:lnTo>
                <a:lnTo>
                  <a:pt x="2095" y="755"/>
                </a:lnTo>
                <a:lnTo>
                  <a:pt x="2090" y="767"/>
                </a:lnTo>
                <a:lnTo>
                  <a:pt x="2075" y="774"/>
                </a:lnTo>
                <a:lnTo>
                  <a:pt x="2054" y="778"/>
                </a:lnTo>
                <a:lnTo>
                  <a:pt x="2025" y="776"/>
                </a:lnTo>
                <a:lnTo>
                  <a:pt x="1984" y="774"/>
                </a:lnTo>
                <a:lnTo>
                  <a:pt x="1952" y="776"/>
                </a:lnTo>
                <a:lnTo>
                  <a:pt x="1927" y="780"/>
                </a:lnTo>
                <a:lnTo>
                  <a:pt x="1907" y="785"/>
                </a:lnTo>
                <a:lnTo>
                  <a:pt x="1895" y="792"/>
                </a:lnTo>
                <a:lnTo>
                  <a:pt x="1890" y="801"/>
                </a:lnTo>
                <a:lnTo>
                  <a:pt x="1882" y="812"/>
                </a:lnTo>
                <a:lnTo>
                  <a:pt x="1870" y="824"/>
                </a:lnTo>
                <a:lnTo>
                  <a:pt x="1852" y="840"/>
                </a:lnTo>
                <a:lnTo>
                  <a:pt x="1834" y="856"/>
                </a:lnTo>
                <a:lnTo>
                  <a:pt x="1815" y="876"/>
                </a:lnTo>
                <a:lnTo>
                  <a:pt x="1800" y="894"/>
                </a:lnTo>
                <a:lnTo>
                  <a:pt x="1790" y="912"/>
                </a:lnTo>
                <a:lnTo>
                  <a:pt x="1788" y="931"/>
                </a:lnTo>
                <a:lnTo>
                  <a:pt x="1786" y="931"/>
                </a:lnTo>
                <a:lnTo>
                  <a:pt x="1786" y="944"/>
                </a:lnTo>
                <a:lnTo>
                  <a:pt x="1791" y="963"/>
                </a:lnTo>
                <a:lnTo>
                  <a:pt x="1799" y="985"/>
                </a:lnTo>
                <a:lnTo>
                  <a:pt x="1809" y="1010"/>
                </a:lnTo>
                <a:lnTo>
                  <a:pt x="1822" y="1035"/>
                </a:lnTo>
                <a:lnTo>
                  <a:pt x="1831" y="1051"/>
                </a:lnTo>
                <a:lnTo>
                  <a:pt x="1843" y="1076"/>
                </a:lnTo>
                <a:lnTo>
                  <a:pt x="1856" y="1106"/>
                </a:lnTo>
                <a:lnTo>
                  <a:pt x="1870" y="1140"/>
                </a:lnTo>
                <a:lnTo>
                  <a:pt x="1886" y="1177"/>
                </a:lnTo>
                <a:lnTo>
                  <a:pt x="1900" y="1217"/>
                </a:lnTo>
                <a:lnTo>
                  <a:pt x="1916" y="1254"/>
                </a:lnTo>
                <a:lnTo>
                  <a:pt x="1929" y="1290"/>
                </a:lnTo>
                <a:lnTo>
                  <a:pt x="1941" y="1322"/>
                </a:lnTo>
                <a:lnTo>
                  <a:pt x="1950" y="1349"/>
                </a:lnTo>
                <a:lnTo>
                  <a:pt x="1958" y="1366"/>
                </a:lnTo>
                <a:lnTo>
                  <a:pt x="1965" y="1391"/>
                </a:lnTo>
                <a:lnTo>
                  <a:pt x="1968" y="1406"/>
                </a:lnTo>
                <a:lnTo>
                  <a:pt x="1972" y="1418"/>
                </a:lnTo>
                <a:lnTo>
                  <a:pt x="1974" y="1427"/>
                </a:lnTo>
                <a:lnTo>
                  <a:pt x="1974" y="1436"/>
                </a:lnTo>
                <a:lnTo>
                  <a:pt x="1974" y="1448"/>
                </a:lnTo>
                <a:lnTo>
                  <a:pt x="1972" y="1463"/>
                </a:lnTo>
                <a:lnTo>
                  <a:pt x="1972" y="1472"/>
                </a:lnTo>
                <a:lnTo>
                  <a:pt x="1974" y="1477"/>
                </a:lnTo>
                <a:lnTo>
                  <a:pt x="1977" y="1484"/>
                </a:lnTo>
                <a:lnTo>
                  <a:pt x="1986" y="1495"/>
                </a:lnTo>
                <a:lnTo>
                  <a:pt x="1999" y="1504"/>
                </a:lnTo>
                <a:lnTo>
                  <a:pt x="2016" y="1507"/>
                </a:lnTo>
                <a:lnTo>
                  <a:pt x="2034" y="1504"/>
                </a:lnTo>
                <a:lnTo>
                  <a:pt x="2050" y="1500"/>
                </a:lnTo>
                <a:lnTo>
                  <a:pt x="2066" y="1495"/>
                </a:lnTo>
                <a:lnTo>
                  <a:pt x="2077" y="1489"/>
                </a:lnTo>
                <a:lnTo>
                  <a:pt x="2084" y="1484"/>
                </a:lnTo>
                <a:lnTo>
                  <a:pt x="2090" y="1477"/>
                </a:lnTo>
                <a:lnTo>
                  <a:pt x="2095" y="1466"/>
                </a:lnTo>
                <a:lnTo>
                  <a:pt x="2108" y="1454"/>
                </a:lnTo>
                <a:lnTo>
                  <a:pt x="2115" y="1443"/>
                </a:lnTo>
                <a:lnTo>
                  <a:pt x="2120" y="1432"/>
                </a:lnTo>
                <a:lnTo>
                  <a:pt x="2122" y="1423"/>
                </a:lnTo>
                <a:lnTo>
                  <a:pt x="2122" y="1413"/>
                </a:lnTo>
                <a:lnTo>
                  <a:pt x="2125" y="1398"/>
                </a:lnTo>
                <a:lnTo>
                  <a:pt x="2133" y="1379"/>
                </a:lnTo>
                <a:lnTo>
                  <a:pt x="2143" y="1359"/>
                </a:lnTo>
                <a:lnTo>
                  <a:pt x="2158" y="1343"/>
                </a:lnTo>
                <a:lnTo>
                  <a:pt x="2174" y="1332"/>
                </a:lnTo>
                <a:lnTo>
                  <a:pt x="2188" y="1325"/>
                </a:lnTo>
                <a:lnTo>
                  <a:pt x="2202" y="1318"/>
                </a:lnTo>
                <a:lnTo>
                  <a:pt x="2213" y="1311"/>
                </a:lnTo>
                <a:lnTo>
                  <a:pt x="2222" y="1302"/>
                </a:lnTo>
                <a:lnTo>
                  <a:pt x="2227" y="1295"/>
                </a:lnTo>
                <a:lnTo>
                  <a:pt x="2233" y="1286"/>
                </a:lnTo>
                <a:lnTo>
                  <a:pt x="2242" y="1277"/>
                </a:lnTo>
                <a:lnTo>
                  <a:pt x="2256" y="1266"/>
                </a:lnTo>
                <a:lnTo>
                  <a:pt x="2267" y="1261"/>
                </a:lnTo>
                <a:lnTo>
                  <a:pt x="2274" y="1261"/>
                </a:lnTo>
                <a:lnTo>
                  <a:pt x="2277" y="1266"/>
                </a:lnTo>
                <a:lnTo>
                  <a:pt x="2281" y="1272"/>
                </a:lnTo>
                <a:lnTo>
                  <a:pt x="2283" y="1281"/>
                </a:lnTo>
                <a:lnTo>
                  <a:pt x="2286" y="1288"/>
                </a:lnTo>
                <a:lnTo>
                  <a:pt x="2292" y="1293"/>
                </a:lnTo>
                <a:lnTo>
                  <a:pt x="2302" y="1302"/>
                </a:lnTo>
                <a:lnTo>
                  <a:pt x="2313" y="1309"/>
                </a:lnTo>
                <a:lnTo>
                  <a:pt x="2325" y="1322"/>
                </a:lnTo>
                <a:lnTo>
                  <a:pt x="2336" y="1341"/>
                </a:lnTo>
                <a:lnTo>
                  <a:pt x="2342" y="1354"/>
                </a:lnTo>
                <a:lnTo>
                  <a:pt x="2342" y="1359"/>
                </a:lnTo>
                <a:lnTo>
                  <a:pt x="2340" y="1363"/>
                </a:lnTo>
                <a:lnTo>
                  <a:pt x="2336" y="1365"/>
                </a:lnTo>
                <a:lnTo>
                  <a:pt x="2333" y="1366"/>
                </a:lnTo>
                <a:lnTo>
                  <a:pt x="2333" y="1368"/>
                </a:lnTo>
                <a:lnTo>
                  <a:pt x="2334" y="1372"/>
                </a:lnTo>
                <a:lnTo>
                  <a:pt x="2345" y="1386"/>
                </a:lnTo>
                <a:lnTo>
                  <a:pt x="2354" y="1402"/>
                </a:lnTo>
                <a:lnTo>
                  <a:pt x="2365" y="1425"/>
                </a:lnTo>
                <a:lnTo>
                  <a:pt x="2372" y="1436"/>
                </a:lnTo>
                <a:lnTo>
                  <a:pt x="2376" y="1443"/>
                </a:lnTo>
                <a:lnTo>
                  <a:pt x="2377" y="1447"/>
                </a:lnTo>
                <a:lnTo>
                  <a:pt x="2376" y="1448"/>
                </a:lnTo>
                <a:lnTo>
                  <a:pt x="2372" y="1454"/>
                </a:lnTo>
                <a:lnTo>
                  <a:pt x="2367" y="1466"/>
                </a:lnTo>
                <a:lnTo>
                  <a:pt x="2367" y="1486"/>
                </a:lnTo>
                <a:lnTo>
                  <a:pt x="2372" y="1513"/>
                </a:lnTo>
                <a:lnTo>
                  <a:pt x="2372" y="1523"/>
                </a:lnTo>
                <a:lnTo>
                  <a:pt x="2368" y="1530"/>
                </a:lnTo>
                <a:lnTo>
                  <a:pt x="2361" y="1534"/>
                </a:lnTo>
                <a:lnTo>
                  <a:pt x="2351" y="1539"/>
                </a:lnTo>
                <a:lnTo>
                  <a:pt x="2336" y="1545"/>
                </a:lnTo>
                <a:lnTo>
                  <a:pt x="2320" y="1557"/>
                </a:lnTo>
                <a:lnTo>
                  <a:pt x="2288" y="1584"/>
                </a:lnTo>
                <a:lnTo>
                  <a:pt x="2256" y="1605"/>
                </a:lnTo>
                <a:lnTo>
                  <a:pt x="2222" y="1620"/>
                </a:lnTo>
                <a:lnTo>
                  <a:pt x="2202" y="1625"/>
                </a:lnTo>
                <a:lnTo>
                  <a:pt x="2175" y="1634"/>
                </a:lnTo>
                <a:lnTo>
                  <a:pt x="2143" y="1641"/>
                </a:lnTo>
                <a:lnTo>
                  <a:pt x="2109" y="1652"/>
                </a:lnTo>
                <a:lnTo>
                  <a:pt x="2075" y="1661"/>
                </a:lnTo>
                <a:lnTo>
                  <a:pt x="2045" y="1670"/>
                </a:lnTo>
                <a:lnTo>
                  <a:pt x="2022" y="1677"/>
                </a:lnTo>
                <a:lnTo>
                  <a:pt x="1997" y="1689"/>
                </a:lnTo>
                <a:lnTo>
                  <a:pt x="1970" y="1705"/>
                </a:lnTo>
                <a:lnTo>
                  <a:pt x="1943" y="1723"/>
                </a:lnTo>
                <a:lnTo>
                  <a:pt x="1918" y="1743"/>
                </a:lnTo>
                <a:lnTo>
                  <a:pt x="1899" y="1761"/>
                </a:lnTo>
                <a:lnTo>
                  <a:pt x="1882" y="1775"/>
                </a:lnTo>
                <a:lnTo>
                  <a:pt x="1877" y="1787"/>
                </a:lnTo>
                <a:lnTo>
                  <a:pt x="1870" y="1814"/>
                </a:lnTo>
                <a:lnTo>
                  <a:pt x="1863" y="1848"/>
                </a:lnTo>
                <a:lnTo>
                  <a:pt x="1856" y="1891"/>
                </a:lnTo>
                <a:lnTo>
                  <a:pt x="1847" y="1939"/>
                </a:lnTo>
                <a:lnTo>
                  <a:pt x="1840" y="1989"/>
                </a:lnTo>
                <a:lnTo>
                  <a:pt x="1831" y="2042"/>
                </a:lnTo>
                <a:lnTo>
                  <a:pt x="1822" y="2094"/>
                </a:lnTo>
                <a:lnTo>
                  <a:pt x="1813" y="2144"/>
                </a:lnTo>
                <a:lnTo>
                  <a:pt x="1802" y="2189"/>
                </a:lnTo>
                <a:lnTo>
                  <a:pt x="1791" y="2228"/>
                </a:lnTo>
                <a:lnTo>
                  <a:pt x="1781" y="2260"/>
                </a:lnTo>
                <a:lnTo>
                  <a:pt x="1770" y="2283"/>
                </a:lnTo>
                <a:lnTo>
                  <a:pt x="1761" y="2301"/>
                </a:lnTo>
                <a:lnTo>
                  <a:pt x="1754" y="2317"/>
                </a:lnTo>
                <a:lnTo>
                  <a:pt x="1752" y="2330"/>
                </a:lnTo>
                <a:lnTo>
                  <a:pt x="1752" y="2344"/>
                </a:lnTo>
                <a:lnTo>
                  <a:pt x="1757" y="2362"/>
                </a:lnTo>
                <a:lnTo>
                  <a:pt x="1768" y="2383"/>
                </a:lnTo>
                <a:lnTo>
                  <a:pt x="1779" y="2401"/>
                </a:lnTo>
                <a:lnTo>
                  <a:pt x="1797" y="2426"/>
                </a:lnTo>
                <a:lnTo>
                  <a:pt x="1818" y="2456"/>
                </a:lnTo>
                <a:lnTo>
                  <a:pt x="1845" y="2490"/>
                </a:lnTo>
                <a:lnTo>
                  <a:pt x="1875" y="2526"/>
                </a:lnTo>
                <a:lnTo>
                  <a:pt x="1907" y="2567"/>
                </a:lnTo>
                <a:lnTo>
                  <a:pt x="1941" y="2606"/>
                </a:lnTo>
                <a:lnTo>
                  <a:pt x="1975" y="2649"/>
                </a:lnTo>
                <a:lnTo>
                  <a:pt x="2009" y="2688"/>
                </a:lnTo>
                <a:lnTo>
                  <a:pt x="2043" y="2729"/>
                </a:lnTo>
                <a:lnTo>
                  <a:pt x="2074" y="2765"/>
                </a:lnTo>
                <a:lnTo>
                  <a:pt x="2104" y="2799"/>
                </a:lnTo>
                <a:lnTo>
                  <a:pt x="2129" y="2829"/>
                </a:lnTo>
                <a:lnTo>
                  <a:pt x="2149" y="2854"/>
                </a:lnTo>
                <a:lnTo>
                  <a:pt x="2165" y="2872"/>
                </a:lnTo>
                <a:lnTo>
                  <a:pt x="2184" y="2897"/>
                </a:lnTo>
                <a:lnTo>
                  <a:pt x="2204" y="2927"/>
                </a:lnTo>
                <a:lnTo>
                  <a:pt x="2227" y="2966"/>
                </a:lnTo>
                <a:lnTo>
                  <a:pt x="2252" y="3007"/>
                </a:lnTo>
                <a:lnTo>
                  <a:pt x="2275" y="3054"/>
                </a:lnTo>
                <a:lnTo>
                  <a:pt x="2300" y="3100"/>
                </a:lnTo>
                <a:lnTo>
                  <a:pt x="2322" y="3146"/>
                </a:lnTo>
                <a:lnTo>
                  <a:pt x="2343" y="3191"/>
                </a:lnTo>
                <a:lnTo>
                  <a:pt x="2363" y="3232"/>
                </a:lnTo>
                <a:lnTo>
                  <a:pt x="2377" y="3271"/>
                </a:lnTo>
                <a:lnTo>
                  <a:pt x="2390" y="3302"/>
                </a:lnTo>
                <a:lnTo>
                  <a:pt x="2402" y="3344"/>
                </a:lnTo>
                <a:lnTo>
                  <a:pt x="2411" y="3384"/>
                </a:lnTo>
                <a:lnTo>
                  <a:pt x="2415" y="3421"/>
                </a:lnTo>
                <a:lnTo>
                  <a:pt x="2413" y="3459"/>
                </a:lnTo>
                <a:lnTo>
                  <a:pt x="2404" y="3496"/>
                </a:lnTo>
                <a:lnTo>
                  <a:pt x="2390" y="3535"/>
                </a:lnTo>
                <a:lnTo>
                  <a:pt x="2367" y="3578"/>
                </a:lnTo>
                <a:lnTo>
                  <a:pt x="2338" y="3617"/>
                </a:lnTo>
                <a:lnTo>
                  <a:pt x="2309" y="3648"/>
                </a:lnTo>
                <a:lnTo>
                  <a:pt x="2279" y="3671"/>
                </a:lnTo>
                <a:lnTo>
                  <a:pt x="2250" y="3690"/>
                </a:lnTo>
                <a:lnTo>
                  <a:pt x="2220" y="3705"/>
                </a:lnTo>
                <a:lnTo>
                  <a:pt x="2190" y="3719"/>
                </a:lnTo>
                <a:lnTo>
                  <a:pt x="2159" y="3733"/>
                </a:lnTo>
                <a:lnTo>
                  <a:pt x="2124" y="3753"/>
                </a:lnTo>
                <a:lnTo>
                  <a:pt x="2090" y="3774"/>
                </a:lnTo>
                <a:lnTo>
                  <a:pt x="2054" y="3797"/>
                </a:lnTo>
                <a:lnTo>
                  <a:pt x="2024" y="3819"/>
                </a:lnTo>
                <a:lnTo>
                  <a:pt x="1995" y="3837"/>
                </a:lnTo>
                <a:lnTo>
                  <a:pt x="1972" y="3849"/>
                </a:lnTo>
                <a:lnTo>
                  <a:pt x="1950" y="3862"/>
                </a:lnTo>
                <a:lnTo>
                  <a:pt x="1927" y="3883"/>
                </a:lnTo>
                <a:lnTo>
                  <a:pt x="1902" y="3908"/>
                </a:lnTo>
                <a:lnTo>
                  <a:pt x="1875" y="3933"/>
                </a:lnTo>
                <a:lnTo>
                  <a:pt x="1847" y="3954"/>
                </a:lnTo>
                <a:lnTo>
                  <a:pt x="1818" y="3969"/>
                </a:lnTo>
                <a:lnTo>
                  <a:pt x="1804" y="3976"/>
                </a:lnTo>
                <a:lnTo>
                  <a:pt x="1782" y="3988"/>
                </a:lnTo>
                <a:lnTo>
                  <a:pt x="1756" y="4004"/>
                </a:lnTo>
                <a:lnTo>
                  <a:pt x="1725" y="4026"/>
                </a:lnTo>
                <a:lnTo>
                  <a:pt x="1690" y="4049"/>
                </a:lnTo>
                <a:lnTo>
                  <a:pt x="1652" y="4074"/>
                </a:lnTo>
                <a:lnTo>
                  <a:pt x="1615" y="4101"/>
                </a:lnTo>
                <a:lnTo>
                  <a:pt x="1575" y="4129"/>
                </a:lnTo>
                <a:lnTo>
                  <a:pt x="1536" y="4158"/>
                </a:lnTo>
                <a:lnTo>
                  <a:pt x="1498" y="4184"/>
                </a:lnTo>
                <a:lnTo>
                  <a:pt x="1463" y="4209"/>
                </a:lnTo>
                <a:lnTo>
                  <a:pt x="1431" y="4233"/>
                </a:lnTo>
                <a:lnTo>
                  <a:pt x="1402" y="4252"/>
                </a:lnTo>
                <a:lnTo>
                  <a:pt x="1380" y="4268"/>
                </a:lnTo>
                <a:lnTo>
                  <a:pt x="1364" y="4281"/>
                </a:lnTo>
                <a:lnTo>
                  <a:pt x="1355" y="4286"/>
                </a:lnTo>
                <a:lnTo>
                  <a:pt x="1345" y="4297"/>
                </a:lnTo>
                <a:lnTo>
                  <a:pt x="1330" y="4313"/>
                </a:lnTo>
                <a:lnTo>
                  <a:pt x="1316" y="4334"/>
                </a:lnTo>
                <a:lnTo>
                  <a:pt x="1300" y="4358"/>
                </a:lnTo>
                <a:lnTo>
                  <a:pt x="1286" y="4381"/>
                </a:lnTo>
                <a:lnTo>
                  <a:pt x="1273" y="4406"/>
                </a:lnTo>
                <a:lnTo>
                  <a:pt x="1263" y="4427"/>
                </a:lnTo>
                <a:lnTo>
                  <a:pt x="1255" y="4443"/>
                </a:lnTo>
                <a:lnTo>
                  <a:pt x="1252" y="4454"/>
                </a:lnTo>
                <a:lnTo>
                  <a:pt x="1252" y="4468"/>
                </a:lnTo>
                <a:lnTo>
                  <a:pt x="1247" y="4482"/>
                </a:lnTo>
                <a:lnTo>
                  <a:pt x="1239" y="4498"/>
                </a:lnTo>
                <a:lnTo>
                  <a:pt x="1232" y="4513"/>
                </a:lnTo>
                <a:lnTo>
                  <a:pt x="1227" y="4523"/>
                </a:lnTo>
                <a:lnTo>
                  <a:pt x="1223" y="4529"/>
                </a:lnTo>
                <a:lnTo>
                  <a:pt x="1218" y="4536"/>
                </a:lnTo>
                <a:lnTo>
                  <a:pt x="1211" y="4550"/>
                </a:lnTo>
                <a:lnTo>
                  <a:pt x="1202" y="4566"/>
                </a:lnTo>
                <a:lnTo>
                  <a:pt x="1195" y="4586"/>
                </a:lnTo>
                <a:lnTo>
                  <a:pt x="1195" y="4598"/>
                </a:lnTo>
                <a:lnTo>
                  <a:pt x="1200" y="4616"/>
                </a:lnTo>
                <a:lnTo>
                  <a:pt x="1207" y="4639"/>
                </a:lnTo>
                <a:lnTo>
                  <a:pt x="1216" y="4663"/>
                </a:lnTo>
                <a:lnTo>
                  <a:pt x="1227" y="4689"/>
                </a:lnTo>
                <a:lnTo>
                  <a:pt x="1234" y="4716"/>
                </a:lnTo>
                <a:lnTo>
                  <a:pt x="1239" y="4743"/>
                </a:lnTo>
                <a:lnTo>
                  <a:pt x="1239" y="4766"/>
                </a:lnTo>
                <a:lnTo>
                  <a:pt x="1234" y="4786"/>
                </a:lnTo>
                <a:lnTo>
                  <a:pt x="1227" y="4798"/>
                </a:lnTo>
                <a:lnTo>
                  <a:pt x="1214" y="4807"/>
                </a:lnTo>
                <a:lnTo>
                  <a:pt x="1200" y="4811"/>
                </a:lnTo>
                <a:lnTo>
                  <a:pt x="1186" y="4811"/>
                </a:lnTo>
                <a:lnTo>
                  <a:pt x="1171" y="4809"/>
                </a:lnTo>
                <a:lnTo>
                  <a:pt x="1159" y="4807"/>
                </a:lnTo>
                <a:lnTo>
                  <a:pt x="1148" y="4803"/>
                </a:lnTo>
                <a:lnTo>
                  <a:pt x="1138" y="4798"/>
                </a:lnTo>
                <a:lnTo>
                  <a:pt x="1123" y="4786"/>
                </a:lnTo>
                <a:lnTo>
                  <a:pt x="1105" y="4768"/>
                </a:lnTo>
                <a:lnTo>
                  <a:pt x="1088" y="4748"/>
                </a:lnTo>
                <a:lnTo>
                  <a:pt x="1070" y="4725"/>
                </a:lnTo>
                <a:lnTo>
                  <a:pt x="1052" y="4704"/>
                </a:lnTo>
                <a:lnTo>
                  <a:pt x="1036" y="4682"/>
                </a:lnTo>
                <a:lnTo>
                  <a:pt x="1021" y="4664"/>
                </a:lnTo>
                <a:lnTo>
                  <a:pt x="1012" y="4650"/>
                </a:lnTo>
                <a:lnTo>
                  <a:pt x="1002" y="4632"/>
                </a:lnTo>
                <a:lnTo>
                  <a:pt x="989" y="4609"/>
                </a:lnTo>
                <a:lnTo>
                  <a:pt x="975" y="4580"/>
                </a:lnTo>
                <a:lnTo>
                  <a:pt x="962" y="4550"/>
                </a:lnTo>
                <a:lnTo>
                  <a:pt x="950" y="4520"/>
                </a:lnTo>
                <a:lnTo>
                  <a:pt x="939" y="4489"/>
                </a:lnTo>
                <a:lnTo>
                  <a:pt x="934" y="4463"/>
                </a:lnTo>
                <a:lnTo>
                  <a:pt x="930" y="4440"/>
                </a:lnTo>
                <a:lnTo>
                  <a:pt x="929" y="4424"/>
                </a:lnTo>
                <a:lnTo>
                  <a:pt x="930" y="4413"/>
                </a:lnTo>
                <a:lnTo>
                  <a:pt x="932" y="4402"/>
                </a:lnTo>
                <a:lnTo>
                  <a:pt x="936" y="4388"/>
                </a:lnTo>
                <a:lnTo>
                  <a:pt x="941" y="4370"/>
                </a:lnTo>
                <a:lnTo>
                  <a:pt x="945" y="4352"/>
                </a:lnTo>
                <a:lnTo>
                  <a:pt x="943" y="4341"/>
                </a:lnTo>
                <a:lnTo>
                  <a:pt x="939" y="4334"/>
                </a:lnTo>
                <a:lnTo>
                  <a:pt x="934" y="4329"/>
                </a:lnTo>
                <a:lnTo>
                  <a:pt x="925" y="4322"/>
                </a:lnTo>
                <a:lnTo>
                  <a:pt x="916" y="4313"/>
                </a:lnTo>
                <a:lnTo>
                  <a:pt x="904" y="4297"/>
                </a:lnTo>
                <a:lnTo>
                  <a:pt x="896" y="4284"/>
                </a:lnTo>
                <a:lnTo>
                  <a:pt x="893" y="4272"/>
                </a:lnTo>
                <a:lnTo>
                  <a:pt x="893" y="4258"/>
                </a:lnTo>
                <a:lnTo>
                  <a:pt x="896" y="4249"/>
                </a:lnTo>
                <a:lnTo>
                  <a:pt x="900" y="4240"/>
                </a:lnTo>
                <a:lnTo>
                  <a:pt x="905" y="4229"/>
                </a:lnTo>
                <a:lnTo>
                  <a:pt x="909" y="4213"/>
                </a:lnTo>
                <a:lnTo>
                  <a:pt x="914" y="4190"/>
                </a:lnTo>
                <a:lnTo>
                  <a:pt x="916" y="4174"/>
                </a:lnTo>
                <a:lnTo>
                  <a:pt x="911" y="4167"/>
                </a:lnTo>
                <a:lnTo>
                  <a:pt x="904" y="4165"/>
                </a:lnTo>
                <a:lnTo>
                  <a:pt x="895" y="4167"/>
                </a:lnTo>
                <a:lnTo>
                  <a:pt x="884" y="4170"/>
                </a:lnTo>
                <a:lnTo>
                  <a:pt x="873" y="4177"/>
                </a:lnTo>
                <a:lnTo>
                  <a:pt x="862" y="4183"/>
                </a:lnTo>
                <a:lnTo>
                  <a:pt x="855" y="4190"/>
                </a:lnTo>
                <a:lnTo>
                  <a:pt x="846" y="4199"/>
                </a:lnTo>
                <a:lnTo>
                  <a:pt x="845" y="4213"/>
                </a:lnTo>
                <a:lnTo>
                  <a:pt x="843" y="4229"/>
                </a:lnTo>
                <a:lnTo>
                  <a:pt x="843" y="4245"/>
                </a:lnTo>
                <a:lnTo>
                  <a:pt x="841" y="4263"/>
                </a:lnTo>
                <a:lnTo>
                  <a:pt x="834" y="4279"/>
                </a:lnTo>
                <a:lnTo>
                  <a:pt x="821" y="4297"/>
                </a:lnTo>
                <a:lnTo>
                  <a:pt x="803" y="4315"/>
                </a:lnTo>
                <a:lnTo>
                  <a:pt x="782" y="4331"/>
                </a:lnTo>
                <a:lnTo>
                  <a:pt x="759" y="4345"/>
                </a:lnTo>
                <a:lnTo>
                  <a:pt x="743" y="4361"/>
                </a:lnTo>
                <a:lnTo>
                  <a:pt x="730" y="4381"/>
                </a:lnTo>
                <a:lnTo>
                  <a:pt x="720" y="4404"/>
                </a:lnTo>
                <a:lnTo>
                  <a:pt x="709" y="4427"/>
                </a:lnTo>
                <a:lnTo>
                  <a:pt x="700" y="4447"/>
                </a:lnTo>
                <a:lnTo>
                  <a:pt x="691" y="4463"/>
                </a:lnTo>
                <a:lnTo>
                  <a:pt x="684" y="4472"/>
                </a:lnTo>
                <a:lnTo>
                  <a:pt x="675" y="4491"/>
                </a:lnTo>
                <a:lnTo>
                  <a:pt x="664" y="4514"/>
                </a:lnTo>
                <a:lnTo>
                  <a:pt x="653" y="4543"/>
                </a:lnTo>
                <a:lnTo>
                  <a:pt x="643" y="4573"/>
                </a:lnTo>
                <a:lnTo>
                  <a:pt x="630" y="4605"/>
                </a:lnTo>
                <a:lnTo>
                  <a:pt x="619" y="4636"/>
                </a:lnTo>
                <a:lnTo>
                  <a:pt x="611" y="4664"/>
                </a:lnTo>
                <a:lnTo>
                  <a:pt x="602" y="4687"/>
                </a:lnTo>
                <a:lnTo>
                  <a:pt x="596" y="4705"/>
                </a:lnTo>
                <a:lnTo>
                  <a:pt x="593" y="4716"/>
                </a:lnTo>
                <a:lnTo>
                  <a:pt x="586" y="4730"/>
                </a:lnTo>
                <a:lnTo>
                  <a:pt x="571" y="4741"/>
                </a:lnTo>
                <a:lnTo>
                  <a:pt x="557" y="4752"/>
                </a:lnTo>
                <a:lnTo>
                  <a:pt x="544" y="4761"/>
                </a:lnTo>
                <a:lnTo>
                  <a:pt x="537" y="4770"/>
                </a:lnTo>
                <a:lnTo>
                  <a:pt x="536" y="4780"/>
                </a:lnTo>
                <a:lnTo>
                  <a:pt x="543" y="4793"/>
                </a:lnTo>
                <a:lnTo>
                  <a:pt x="557" y="4807"/>
                </a:lnTo>
                <a:lnTo>
                  <a:pt x="569" y="4821"/>
                </a:lnTo>
                <a:lnTo>
                  <a:pt x="577" y="4841"/>
                </a:lnTo>
                <a:lnTo>
                  <a:pt x="580" y="4864"/>
                </a:lnTo>
                <a:lnTo>
                  <a:pt x="582" y="4889"/>
                </a:lnTo>
                <a:lnTo>
                  <a:pt x="580" y="4912"/>
                </a:lnTo>
                <a:lnTo>
                  <a:pt x="575" y="4932"/>
                </a:lnTo>
                <a:lnTo>
                  <a:pt x="568" y="4948"/>
                </a:lnTo>
                <a:lnTo>
                  <a:pt x="559" y="4960"/>
                </a:lnTo>
                <a:lnTo>
                  <a:pt x="550" y="4969"/>
                </a:lnTo>
                <a:lnTo>
                  <a:pt x="544" y="4978"/>
                </a:lnTo>
                <a:lnTo>
                  <a:pt x="543" y="4991"/>
                </a:lnTo>
                <a:lnTo>
                  <a:pt x="546" y="5003"/>
                </a:lnTo>
                <a:lnTo>
                  <a:pt x="553" y="5017"/>
                </a:lnTo>
                <a:lnTo>
                  <a:pt x="562" y="5034"/>
                </a:lnTo>
                <a:lnTo>
                  <a:pt x="575" y="5058"/>
                </a:lnTo>
                <a:lnTo>
                  <a:pt x="584" y="5087"/>
                </a:lnTo>
                <a:lnTo>
                  <a:pt x="591" y="5117"/>
                </a:lnTo>
                <a:lnTo>
                  <a:pt x="598" y="5133"/>
                </a:lnTo>
                <a:lnTo>
                  <a:pt x="611" y="5149"/>
                </a:lnTo>
                <a:lnTo>
                  <a:pt x="628" y="5165"/>
                </a:lnTo>
                <a:lnTo>
                  <a:pt x="648" y="5180"/>
                </a:lnTo>
                <a:lnTo>
                  <a:pt x="668" y="5189"/>
                </a:lnTo>
                <a:lnTo>
                  <a:pt x="687" y="5192"/>
                </a:lnTo>
                <a:lnTo>
                  <a:pt x="712" y="5196"/>
                </a:lnTo>
                <a:lnTo>
                  <a:pt x="732" y="5203"/>
                </a:lnTo>
                <a:lnTo>
                  <a:pt x="748" y="5214"/>
                </a:lnTo>
                <a:lnTo>
                  <a:pt x="761" y="5230"/>
                </a:lnTo>
                <a:lnTo>
                  <a:pt x="768" y="5242"/>
                </a:lnTo>
                <a:lnTo>
                  <a:pt x="770" y="5251"/>
                </a:lnTo>
                <a:lnTo>
                  <a:pt x="768" y="5260"/>
                </a:lnTo>
                <a:lnTo>
                  <a:pt x="761" y="5269"/>
                </a:lnTo>
                <a:lnTo>
                  <a:pt x="752" y="5283"/>
                </a:lnTo>
                <a:lnTo>
                  <a:pt x="739" y="5294"/>
                </a:lnTo>
                <a:lnTo>
                  <a:pt x="723" y="5301"/>
                </a:lnTo>
                <a:lnTo>
                  <a:pt x="705" y="5301"/>
                </a:lnTo>
                <a:lnTo>
                  <a:pt x="687" y="5299"/>
                </a:lnTo>
                <a:lnTo>
                  <a:pt x="671" y="5296"/>
                </a:lnTo>
                <a:lnTo>
                  <a:pt x="646" y="5294"/>
                </a:lnTo>
                <a:lnTo>
                  <a:pt x="619" y="5296"/>
                </a:lnTo>
                <a:lnTo>
                  <a:pt x="589" y="5299"/>
                </a:lnTo>
                <a:lnTo>
                  <a:pt x="571" y="5299"/>
                </a:lnTo>
                <a:lnTo>
                  <a:pt x="548" y="5296"/>
                </a:lnTo>
                <a:lnTo>
                  <a:pt x="519" y="5290"/>
                </a:lnTo>
                <a:lnTo>
                  <a:pt x="489" y="5281"/>
                </a:lnTo>
                <a:lnTo>
                  <a:pt x="459" y="5273"/>
                </a:lnTo>
                <a:lnTo>
                  <a:pt x="432" y="5262"/>
                </a:lnTo>
                <a:lnTo>
                  <a:pt x="410" y="5251"/>
                </a:lnTo>
                <a:lnTo>
                  <a:pt x="393" y="5240"/>
                </a:lnTo>
                <a:lnTo>
                  <a:pt x="373" y="5224"/>
                </a:lnTo>
                <a:lnTo>
                  <a:pt x="352" y="5203"/>
                </a:lnTo>
                <a:lnTo>
                  <a:pt x="328" y="5182"/>
                </a:lnTo>
                <a:lnTo>
                  <a:pt x="305" y="5158"/>
                </a:lnTo>
                <a:lnTo>
                  <a:pt x="284" y="5135"/>
                </a:lnTo>
                <a:lnTo>
                  <a:pt x="266" y="5114"/>
                </a:lnTo>
                <a:lnTo>
                  <a:pt x="251" y="5098"/>
                </a:lnTo>
                <a:lnTo>
                  <a:pt x="241" y="5085"/>
                </a:lnTo>
                <a:lnTo>
                  <a:pt x="228" y="5071"/>
                </a:lnTo>
                <a:lnTo>
                  <a:pt x="210" y="5055"/>
                </a:lnTo>
                <a:lnTo>
                  <a:pt x="191" y="5037"/>
                </a:lnTo>
                <a:lnTo>
                  <a:pt x="168" y="5021"/>
                </a:lnTo>
                <a:lnTo>
                  <a:pt x="146" y="5007"/>
                </a:lnTo>
                <a:lnTo>
                  <a:pt x="128" y="4994"/>
                </a:lnTo>
                <a:lnTo>
                  <a:pt x="114" y="4985"/>
                </a:lnTo>
                <a:lnTo>
                  <a:pt x="94" y="4973"/>
                </a:lnTo>
                <a:lnTo>
                  <a:pt x="73" y="4951"/>
                </a:lnTo>
                <a:lnTo>
                  <a:pt x="48" y="4923"/>
                </a:lnTo>
                <a:lnTo>
                  <a:pt x="19" y="4889"/>
                </a:lnTo>
                <a:lnTo>
                  <a:pt x="7" y="4868"/>
                </a:lnTo>
                <a:lnTo>
                  <a:pt x="0" y="4852"/>
                </a:lnTo>
                <a:lnTo>
                  <a:pt x="1" y="4836"/>
                </a:lnTo>
                <a:lnTo>
                  <a:pt x="5" y="4825"/>
                </a:lnTo>
                <a:lnTo>
                  <a:pt x="14" y="4814"/>
                </a:lnTo>
                <a:lnTo>
                  <a:pt x="23" y="4807"/>
                </a:lnTo>
                <a:lnTo>
                  <a:pt x="34" y="4803"/>
                </a:lnTo>
                <a:lnTo>
                  <a:pt x="53" y="4794"/>
                </a:lnTo>
                <a:lnTo>
                  <a:pt x="69" y="4784"/>
                </a:lnTo>
                <a:lnTo>
                  <a:pt x="84" y="4766"/>
                </a:lnTo>
                <a:lnTo>
                  <a:pt x="100" y="4752"/>
                </a:lnTo>
                <a:lnTo>
                  <a:pt x="119" y="4739"/>
                </a:lnTo>
                <a:lnTo>
                  <a:pt x="139" y="4727"/>
                </a:lnTo>
                <a:lnTo>
                  <a:pt x="157" y="4714"/>
                </a:lnTo>
                <a:lnTo>
                  <a:pt x="176" y="4696"/>
                </a:lnTo>
                <a:lnTo>
                  <a:pt x="191" y="4671"/>
                </a:lnTo>
                <a:lnTo>
                  <a:pt x="205" y="4638"/>
                </a:lnTo>
                <a:lnTo>
                  <a:pt x="210" y="4616"/>
                </a:lnTo>
                <a:lnTo>
                  <a:pt x="214" y="4602"/>
                </a:lnTo>
                <a:lnTo>
                  <a:pt x="219" y="4589"/>
                </a:lnTo>
                <a:lnTo>
                  <a:pt x="228" y="4580"/>
                </a:lnTo>
                <a:lnTo>
                  <a:pt x="244" y="4568"/>
                </a:lnTo>
                <a:lnTo>
                  <a:pt x="262" y="4552"/>
                </a:lnTo>
                <a:lnTo>
                  <a:pt x="277" y="4531"/>
                </a:lnTo>
                <a:lnTo>
                  <a:pt x="291" y="4506"/>
                </a:lnTo>
                <a:lnTo>
                  <a:pt x="307" y="4477"/>
                </a:lnTo>
                <a:lnTo>
                  <a:pt x="325" y="4447"/>
                </a:lnTo>
                <a:lnTo>
                  <a:pt x="337" y="4422"/>
                </a:lnTo>
                <a:lnTo>
                  <a:pt x="350" y="4391"/>
                </a:lnTo>
                <a:lnTo>
                  <a:pt x="360" y="4356"/>
                </a:lnTo>
                <a:lnTo>
                  <a:pt x="371" y="4318"/>
                </a:lnTo>
                <a:lnTo>
                  <a:pt x="382" y="4281"/>
                </a:lnTo>
                <a:lnTo>
                  <a:pt x="394" y="4247"/>
                </a:lnTo>
                <a:lnTo>
                  <a:pt x="409" y="4217"/>
                </a:lnTo>
                <a:lnTo>
                  <a:pt x="419" y="4197"/>
                </a:lnTo>
                <a:lnTo>
                  <a:pt x="427" y="4183"/>
                </a:lnTo>
                <a:lnTo>
                  <a:pt x="432" y="4172"/>
                </a:lnTo>
                <a:lnTo>
                  <a:pt x="437" y="4161"/>
                </a:lnTo>
                <a:lnTo>
                  <a:pt x="441" y="4152"/>
                </a:lnTo>
                <a:lnTo>
                  <a:pt x="448" y="4142"/>
                </a:lnTo>
                <a:lnTo>
                  <a:pt x="457" y="4126"/>
                </a:lnTo>
                <a:lnTo>
                  <a:pt x="469" y="4104"/>
                </a:lnTo>
                <a:lnTo>
                  <a:pt x="480" y="4085"/>
                </a:lnTo>
                <a:lnTo>
                  <a:pt x="489" y="4069"/>
                </a:lnTo>
                <a:lnTo>
                  <a:pt x="496" y="4054"/>
                </a:lnTo>
                <a:lnTo>
                  <a:pt x="502" y="4042"/>
                </a:lnTo>
                <a:lnTo>
                  <a:pt x="507" y="4028"/>
                </a:lnTo>
                <a:lnTo>
                  <a:pt x="514" y="4013"/>
                </a:lnTo>
                <a:lnTo>
                  <a:pt x="523" y="3997"/>
                </a:lnTo>
                <a:lnTo>
                  <a:pt x="534" y="3976"/>
                </a:lnTo>
                <a:lnTo>
                  <a:pt x="550" y="3949"/>
                </a:lnTo>
                <a:lnTo>
                  <a:pt x="568" y="3921"/>
                </a:lnTo>
                <a:lnTo>
                  <a:pt x="591" y="3888"/>
                </a:lnTo>
                <a:lnTo>
                  <a:pt x="616" y="3855"/>
                </a:lnTo>
                <a:lnTo>
                  <a:pt x="643" y="3821"/>
                </a:lnTo>
                <a:lnTo>
                  <a:pt x="671" y="3785"/>
                </a:lnTo>
                <a:lnTo>
                  <a:pt x="698" y="3751"/>
                </a:lnTo>
                <a:lnTo>
                  <a:pt x="723" y="3721"/>
                </a:lnTo>
                <a:lnTo>
                  <a:pt x="746" y="3694"/>
                </a:lnTo>
                <a:lnTo>
                  <a:pt x="764" y="3671"/>
                </a:lnTo>
                <a:lnTo>
                  <a:pt x="778" y="3655"/>
                </a:lnTo>
                <a:lnTo>
                  <a:pt x="798" y="3630"/>
                </a:lnTo>
                <a:lnTo>
                  <a:pt x="818" y="3599"/>
                </a:lnTo>
                <a:lnTo>
                  <a:pt x="839" y="3566"/>
                </a:lnTo>
                <a:lnTo>
                  <a:pt x="857" y="3532"/>
                </a:lnTo>
                <a:lnTo>
                  <a:pt x="877" y="3500"/>
                </a:lnTo>
                <a:lnTo>
                  <a:pt x="891" y="3476"/>
                </a:lnTo>
                <a:lnTo>
                  <a:pt x="902" y="3455"/>
                </a:lnTo>
                <a:lnTo>
                  <a:pt x="909" y="3430"/>
                </a:lnTo>
                <a:lnTo>
                  <a:pt x="914" y="3400"/>
                </a:lnTo>
                <a:lnTo>
                  <a:pt x="916" y="3368"/>
                </a:lnTo>
                <a:lnTo>
                  <a:pt x="920" y="3334"/>
                </a:lnTo>
                <a:lnTo>
                  <a:pt x="921" y="3300"/>
                </a:lnTo>
                <a:lnTo>
                  <a:pt x="927" y="3268"/>
                </a:lnTo>
                <a:lnTo>
                  <a:pt x="936" y="3223"/>
                </a:lnTo>
                <a:lnTo>
                  <a:pt x="948" y="3177"/>
                </a:lnTo>
                <a:lnTo>
                  <a:pt x="962" y="3134"/>
                </a:lnTo>
                <a:lnTo>
                  <a:pt x="979" y="3096"/>
                </a:lnTo>
                <a:lnTo>
                  <a:pt x="995" y="3064"/>
                </a:lnTo>
                <a:lnTo>
                  <a:pt x="1009" y="3038"/>
                </a:lnTo>
                <a:lnTo>
                  <a:pt x="1018" y="3011"/>
                </a:lnTo>
                <a:lnTo>
                  <a:pt x="1023" y="2981"/>
                </a:lnTo>
                <a:lnTo>
                  <a:pt x="1025" y="2952"/>
                </a:lnTo>
                <a:lnTo>
                  <a:pt x="1029" y="2923"/>
                </a:lnTo>
                <a:lnTo>
                  <a:pt x="1030" y="2886"/>
                </a:lnTo>
                <a:lnTo>
                  <a:pt x="1029" y="2843"/>
                </a:lnTo>
                <a:lnTo>
                  <a:pt x="1025" y="2795"/>
                </a:lnTo>
                <a:lnTo>
                  <a:pt x="1025" y="2738"/>
                </a:lnTo>
                <a:lnTo>
                  <a:pt x="1025" y="2706"/>
                </a:lnTo>
                <a:lnTo>
                  <a:pt x="1029" y="2667"/>
                </a:lnTo>
                <a:lnTo>
                  <a:pt x="1032" y="2622"/>
                </a:lnTo>
                <a:lnTo>
                  <a:pt x="1039" y="2576"/>
                </a:lnTo>
                <a:lnTo>
                  <a:pt x="1046" y="2526"/>
                </a:lnTo>
                <a:lnTo>
                  <a:pt x="1057" y="2478"/>
                </a:lnTo>
                <a:lnTo>
                  <a:pt x="1066" y="2431"/>
                </a:lnTo>
                <a:lnTo>
                  <a:pt x="1079" y="2388"/>
                </a:lnTo>
                <a:lnTo>
                  <a:pt x="1091" y="2353"/>
                </a:lnTo>
                <a:lnTo>
                  <a:pt x="1121" y="2283"/>
                </a:lnTo>
                <a:lnTo>
                  <a:pt x="1157" y="2214"/>
                </a:lnTo>
                <a:lnTo>
                  <a:pt x="1195" y="2149"/>
                </a:lnTo>
                <a:lnTo>
                  <a:pt x="1230" y="2091"/>
                </a:lnTo>
                <a:lnTo>
                  <a:pt x="1247" y="2058"/>
                </a:lnTo>
                <a:lnTo>
                  <a:pt x="1257" y="2019"/>
                </a:lnTo>
                <a:lnTo>
                  <a:pt x="1266" y="1976"/>
                </a:lnTo>
                <a:lnTo>
                  <a:pt x="1272" y="1932"/>
                </a:lnTo>
                <a:lnTo>
                  <a:pt x="1275" y="1887"/>
                </a:lnTo>
                <a:lnTo>
                  <a:pt x="1279" y="1844"/>
                </a:lnTo>
                <a:lnTo>
                  <a:pt x="1280" y="1809"/>
                </a:lnTo>
                <a:lnTo>
                  <a:pt x="1282" y="1780"/>
                </a:lnTo>
                <a:lnTo>
                  <a:pt x="1282" y="1757"/>
                </a:lnTo>
                <a:lnTo>
                  <a:pt x="1277" y="1739"/>
                </a:lnTo>
                <a:lnTo>
                  <a:pt x="1272" y="1725"/>
                </a:lnTo>
                <a:lnTo>
                  <a:pt x="1261" y="1714"/>
                </a:lnTo>
                <a:lnTo>
                  <a:pt x="1250" y="1705"/>
                </a:lnTo>
                <a:lnTo>
                  <a:pt x="1238" y="1698"/>
                </a:lnTo>
                <a:lnTo>
                  <a:pt x="1223" y="1689"/>
                </a:lnTo>
                <a:lnTo>
                  <a:pt x="1198" y="1678"/>
                </a:lnTo>
                <a:lnTo>
                  <a:pt x="1170" y="1670"/>
                </a:lnTo>
                <a:lnTo>
                  <a:pt x="1134" y="1664"/>
                </a:lnTo>
                <a:lnTo>
                  <a:pt x="1093" y="1661"/>
                </a:lnTo>
                <a:lnTo>
                  <a:pt x="1046" y="1662"/>
                </a:lnTo>
                <a:lnTo>
                  <a:pt x="1005" y="1662"/>
                </a:lnTo>
                <a:lnTo>
                  <a:pt x="971" y="1659"/>
                </a:lnTo>
                <a:lnTo>
                  <a:pt x="939" y="1650"/>
                </a:lnTo>
                <a:lnTo>
                  <a:pt x="911" y="1639"/>
                </a:lnTo>
                <a:lnTo>
                  <a:pt x="880" y="1630"/>
                </a:lnTo>
                <a:lnTo>
                  <a:pt x="852" y="1623"/>
                </a:lnTo>
                <a:lnTo>
                  <a:pt x="827" y="1616"/>
                </a:lnTo>
                <a:lnTo>
                  <a:pt x="811" y="1607"/>
                </a:lnTo>
                <a:lnTo>
                  <a:pt x="803" y="1596"/>
                </a:lnTo>
                <a:lnTo>
                  <a:pt x="800" y="1584"/>
                </a:lnTo>
                <a:lnTo>
                  <a:pt x="800" y="1566"/>
                </a:lnTo>
                <a:lnTo>
                  <a:pt x="800" y="1545"/>
                </a:lnTo>
                <a:lnTo>
                  <a:pt x="805" y="1516"/>
                </a:lnTo>
                <a:lnTo>
                  <a:pt x="818" y="1488"/>
                </a:lnTo>
                <a:lnTo>
                  <a:pt x="836" y="1459"/>
                </a:lnTo>
                <a:lnTo>
                  <a:pt x="855" y="1429"/>
                </a:lnTo>
                <a:lnTo>
                  <a:pt x="873" y="1398"/>
                </a:lnTo>
                <a:lnTo>
                  <a:pt x="887" y="1372"/>
                </a:lnTo>
                <a:lnTo>
                  <a:pt x="900" y="1343"/>
                </a:lnTo>
                <a:lnTo>
                  <a:pt x="912" y="1315"/>
                </a:lnTo>
                <a:lnTo>
                  <a:pt x="930" y="1283"/>
                </a:lnTo>
                <a:lnTo>
                  <a:pt x="952" y="1250"/>
                </a:lnTo>
                <a:lnTo>
                  <a:pt x="980" y="1215"/>
                </a:lnTo>
                <a:lnTo>
                  <a:pt x="1016" y="1181"/>
                </a:lnTo>
                <a:lnTo>
                  <a:pt x="1050" y="1149"/>
                </a:lnTo>
                <a:lnTo>
                  <a:pt x="1086" y="1118"/>
                </a:lnTo>
                <a:lnTo>
                  <a:pt x="1118" y="1093"/>
                </a:lnTo>
                <a:lnTo>
                  <a:pt x="1145" y="1072"/>
                </a:lnTo>
                <a:lnTo>
                  <a:pt x="1166" y="1054"/>
                </a:lnTo>
                <a:lnTo>
                  <a:pt x="1180" y="1040"/>
                </a:lnTo>
                <a:lnTo>
                  <a:pt x="1196" y="1020"/>
                </a:lnTo>
                <a:lnTo>
                  <a:pt x="1213" y="1001"/>
                </a:lnTo>
                <a:lnTo>
                  <a:pt x="1227" y="979"/>
                </a:lnTo>
                <a:lnTo>
                  <a:pt x="1241" y="958"/>
                </a:lnTo>
                <a:lnTo>
                  <a:pt x="1252" y="942"/>
                </a:lnTo>
                <a:lnTo>
                  <a:pt x="1259" y="931"/>
                </a:lnTo>
                <a:lnTo>
                  <a:pt x="1257" y="931"/>
                </a:lnTo>
                <a:lnTo>
                  <a:pt x="1261" y="928"/>
                </a:lnTo>
                <a:lnTo>
                  <a:pt x="1261" y="928"/>
                </a:lnTo>
                <a:lnTo>
                  <a:pt x="1261" y="926"/>
                </a:lnTo>
                <a:lnTo>
                  <a:pt x="1263" y="926"/>
                </a:lnTo>
                <a:lnTo>
                  <a:pt x="1289" y="904"/>
                </a:lnTo>
                <a:lnTo>
                  <a:pt x="1320" y="885"/>
                </a:lnTo>
                <a:lnTo>
                  <a:pt x="1359" y="872"/>
                </a:lnTo>
                <a:lnTo>
                  <a:pt x="1407" y="854"/>
                </a:lnTo>
                <a:lnTo>
                  <a:pt x="1447" y="838"/>
                </a:lnTo>
                <a:lnTo>
                  <a:pt x="1477" y="821"/>
                </a:lnTo>
                <a:lnTo>
                  <a:pt x="1502" y="803"/>
                </a:lnTo>
                <a:lnTo>
                  <a:pt x="1520" y="785"/>
                </a:lnTo>
                <a:lnTo>
                  <a:pt x="1534" y="751"/>
                </a:lnTo>
                <a:lnTo>
                  <a:pt x="1543" y="715"/>
                </a:lnTo>
                <a:lnTo>
                  <a:pt x="1545" y="680"/>
                </a:lnTo>
                <a:lnTo>
                  <a:pt x="1539" y="639"/>
                </a:lnTo>
                <a:lnTo>
                  <a:pt x="1529" y="596"/>
                </a:lnTo>
                <a:lnTo>
                  <a:pt x="1454" y="389"/>
                </a:lnTo>
                <a:lnTo>
                  <a:pt x="1441" y="335"/>
                </a:lnTo>
                <a:lnTo>
                  <a:pt x="1436" y="287"/>
                </a:lnTo>
                <a:lnTo>
                  <a:pt x="1439" y="243"/>
                </a:lnTo>
                <a:lnTo>
                  <a:pt x="1452" y="202"/>
                </a:lnTo>
                <a:lnTo>
                  <a:pt x="1473" y="166"/>
                </a:lnTo>
                <a:lnTo>
                  <a:pt x="1504" y="132"/>
                </a:lnTo>
                <a:lnTo>
                  <a:pt x="1547" y="102"/>
                </a:lnTo>
                <a:lnTo>
                  <a:pt x="1563" y="89"/>
                </a:lnTo>
                <a:lnTo>
                  <a:pt x="1573" y="79"/>
                </a:lnTo>
                <a:lnTo>
                  <a:pt x="1582" y="68"/>
                </a:lnTo>
                <a:lnTo>
                  <a:pt x="1595" y="59"/>
                </a:lnTo>
                <a:lnTo>
                  <a:pt x="1616" y="48"/>
                </a:lnTo>
                <a:lnTo>
                  <a:pt x="1643" y="43"/>
                </a:lnTo>
                <a:lnTo>
                  <a:pt x="1677" y="38"/>
                </a:lnTo>
                <a:lnTo>
                  <a:pt x="1713" y="32"/>
                </a:lnTo>
                <a:lnTo>
                  <a:pt x="1748" y="29"/>
                </a:lnTo>
                <a:lnTo>
                  <a:pt x="1779" y="27"/>
                </a:lnTo>
                <a:lnTo>
                  <a:pt x="1800" y="25"/>
                </a:lnTo>
                <a:lnTo>
                  <a:pt x="1818" y="21"/>
                </a:lnTo>
                <a:lnTo>
                  <a:pt x="1840" y="16"/>
                </a:lnTo>
                <a:lnTo>
                  <a:pt x="1863" y="11"/>
                </a:lnTo>
                <a:lnTo>
                  <a:pt x="1886" y="4"/>
                </a:lnTo>
                <a:lnTo>
                  <a:pt x="1911" y="0"/>
                </a:lnTo>
                <a:lnTo>
                  <a:pt x="1932" y="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Calibri"/>
              <a:ea typeface="Calibri"/>
              <a:cs typeface="Calibri"/>
              <a:sym typeface="Calibri"/>
            </a:endParaRPr>
          </a:p>
        </p:txBody>
      </p:sp>
      <p:sp>
        <p:nvSpPr>
          <p:cNvPr id="428" name="Google Shape;428;p24"/>
          <p:cNvSpPr/>
          <p:nvPr/>
        </p:nvSpPr>
        <p:spPr>
          <a:xfrm>
            <a:off x="8328248" y="4149080"/>
            <a:ext cx="1152940" cy="1197665"/>
          </a:xfrm>
          <a:custGeom>
            <a:avLst/>
            <a:gdLst/>
            <a:ahLst/>
            <a:cxnLst/>
            <a:rect l="l" t="t" r="r" b="b"/>
            <a:pathLst>
              <a:path w="4322" h="5145" extrusionOk="0">
                <a:moveTo>
                  <a:pt x="2214" y="1407"/>
                </a:moveTo>
                <a:lnTo>
                  <a:pt x="2146" y="1444"/>
                </a:lnTo>
                <a:lnTo>
                  <a:pt x="2077" y="1468"/>
                </a:lnTo>
                <a:lnTo>
                  <a:pt x="2006" y="1482"/>
                </a:lnTo>
                <a:lnTo>
                  <a:pt x="2049" y="1579"/>
                </a:lnTo>
                <a:lnTo>
                  <a:pt x="2091" y="1669"/>
                </a:lnTo>
                <a:lnTo>
                  <a:pt x="2129" y="1751"/>
                </a:lnTo>
                <a:lnTo>
                  <a:pt x="2165" y="1822"/>
                </a:lnTo>
                <a:lnTo>
                  <a:pt x="2202" y="1884"/>
                </a:lnTo>
                <a:lnTo>
                  <a:pt x="2237" y="1938"/>
                </a:lnTo>
                <a:lnTo>
                  <a:pt x="2271" y="1982"/>
                </a:lnTo>
                <a:lnTo>
                  <a:pt x="2287" y="1702"/>
                </a:lnTo>
                <a:lnTo>
                  <a:pt x="2280" y="1654"/>
                </a:lnTo>
                <a:lnTo>
                  <a:pt x="2270" y="1600"/>
                </a:lnTo>
                <a:lnTo>
                  <a:pt x="2254" y="1541"/>
                </a:lnTo>
                <a:lnTo>
                  <a:pt x="2235" y="1477"/>
                </a:lnTo>
                <a:lnTo>
                  <a:pt x="2214" y="1407"/>
                </a:lnTo>
                <a:close/>
                <a:moveTo>
                  <a:pt x="2974" y="0"/>
                </a:moveTo>
                <a:lnTo>
                  <a:pt x="2991" y="5"/>
                </a:lnTo>
                <a:lnTo>
                  <a:pt x="3003" y="12"/>
                </a:lnTo>
                <a:lnTo>
                  <a:pt x="3010" y="26"/>
                </a:lnTo>
                <a:lnTo>
                  <a:pt x="3014" y="42"/>
                </a:lnTo>
                <a:lnTo>
                  <a:pt x="3016" y="59"/>
                </a:lnTo>
                <a:lnTo>
                  <a:pt x="3017" y="76"/>
                </a:lnTo>
                <a:lnTo>
                  <a:pt x="3019" y="90"/>
                </a:lnTo>
                <a:lnTo>
                  <a:pt x="3028" y="113"/>
                </a:lnTo>
                <a:lnTo>
                  <a:pt x="3042" y="135"/>
                </a:lnTo>
                <a:lnTo>
                  <a:pt x="3061" y="161"/>
                </a:lnTo>
                <a:lnTo>
                  <a:pt x="3080" y="187"/>
                </a:lnTo>
                <a:lnTo>
                  <a:pt x="3099" y="212"/>
                </a:lnTo>
                <a:lnTo>
                  <a:pt x="3116" y="236"/>
                </a:lnTo>
                <a:lnTo>
                  <a:pt x="3128" y="259"/>
                </a:lnTo>
                <a:lnTo>
                  <a:pt x="3149" y="394"/>
                </a:lnTo>
                <a:lnTo>
                  <a:pt x="3167" y="437"/>
                </a:lnTo>
                <a:lnTo>
                  <a:pt x="3186" y="468"/>
                </a:lnTo>
                <a:lnTo>
                  <a:pt x="3199" y="493"/>
                </a:lnTo>
                <a:lnTo>
                  <a:pt x="3210" y="510"/>
                </a:lnTo>
                <a:lnTo>
                  <a:pt x="3213" y="521"/>
                </a:lnTo>
                <a:lnTo>
                  <a:pt x="3210" y="527"/>
                </a:lnTo>
                <a:lnTo>
                  <a:pt x="3206" y="534"/>
                </a:lnTo>
                <a:lnTo>
                  <a:pt x="3196" y="540"/>
                </a:lnTo>
                <a:lnTo>
                  <a:pt x="3180" y="543"/>
                </a:lnTo>
                <a:lnTo>
                  <a:pt x="3163" y="547"/>
                </a:lnTo>
                <a:lnTo>
                  <a:pt x="3149" y="548"/>
                </a:lnTo>
                <a:lnTo>
                  <a:pt x="3141" y="552"/>
                </a:lnTo>
                <a:lnTo>
                  <a:pt x="3141" y="555"/>
                </a:lnTo>
                <a:lnTo>
                  <a:pt x="3137" y="564"/>
                </a:lnTo>
                <a:lnTo>
                  <a:pt x="3134" y="583"/>
                </a:lnTo>
                <a:lnTo>
                  <a:pt x="3132" y="604"/>
                </a:lnTo>
                <a:lnTo>
                  <a:pt x="3128" y="625"/>
                </a:lnTo>
                <a:lnTo>
                  <a:pt x="3128" y="640"/>
                </a:lnTo>
                <a:lnTo>
                  <a:pt x="3128" y="656"/>
                </a:lnTo>
                <a:lnTo>
                  <a:pt x="3128" y="670"/>
                </a:lnTo>
                <a:lnTo>
                  <a:pt x="3125" y="678"/>
                </a:lnTo>
                <a:lnTo>
                  <a:pt x="3127" y="684"/>
                </a:lnTo>
                <a:lnTo>
                  <a:pt x="3128" y="689"/>
                </a:lnTo>
                <a:lnTo>
                  <a:pt x="3132" y="692"/>
                </a:lnTo>
                <a:lnTo>
                  <a:pt x="3134" y="696"/>
                </a:lnTo>
                <a:lnTo>
                  <a:pt x="3135" y="699"/>
                </a:lnTo>
                <a:lnTo>
                  <a:pt x="3137" y="703"/>
                </a:lnTo>
                <a:lnTo>
                  <a:pt x="3139" y="732"/>
                </a:lnTo>
                <a:lnTo>
                  <a:pt x="3135" y="753"/>
                </a:lnTo>
                <a:lnTo>
                  <a:pt x="3130" y="767"/>
                </a:lnTo>
                <a:lnTo>
                  <a:pt x="3116" y="774"/>
                </a:lnTo>
                <a:lnTo>
                  <a:pt x="3095" y="776"/>
                </a:lnTo>
                <a:lnTo>
                  <a:pt x="3066" y="776"/>
                </a:lnTo>
                <a:lnTo>
                  <a:pt x="3026" y="774"/>
                </a:lnTo>
                <a:lnTo>
                  <a:pt x="2993" y="776"/>
                </a:lnTo>
                <a:lnTo>
                  <a:pt x="2967" y="779"/>
                </a:lnTo>
                <a:lnTo>
                  <a:pt x="2948" y="784"/>
                </a:lnTo>
                <a:lnTo>
                  <a:pt x="2936" y="791"/>
                </a:lnTo>
                <a:lnTo>
                  <a:pt x="2931" y="800"/>
                </a:lnTo>
                <a:lnTo>
                  <a:pt x="2929" y="817"/>
                </a:lnTo>
                <a:lnTo>
                  <a:pt x="2932" y="840"/>
                </a:lnTo>
                <a:lnTo>
                  <a:pt x="2943" y="864"/>
                </a:lnTo>
                <a:lnTo>
                  <a:pt x="2960" y="890"/>
                </a:lnTo>
                <a:lnTo>
                  <a:pt x="2986" y="920"/>
                </a:lnTo>
                <a:lnTo>
                  <a:pt x="3014" y="956"/>
                </a:lnTo>
                <a:lnTo>
                  <a:pt x="3038" y="987"/>
                </a:lnTo>
                <a:lnTo>
                  <a:pt x="3055" y="1013"/>
                </a:lnTo>
                <a:lnTo>
                  <a:pt x="3066" y="1036"/>
                </a:lnTo>
                <a:lnTo>
                  <a:pt x="3071" y="1053"/>
                </a:lnTo>
                <a:lnTo>
                  <a:pt x="3083" y="1104"/>
                </a:lnTo>
                <a:lnTo>
                  <a:pt x="3090" y="1161"/>
                </a:lnTo>
                <a:lnTo>
                  <a:pt x="3094" y="1225"/>
                </a:lnTo>
                <a:lnTo>
                  <a:pt x="3092" y="1296"/>
                </a:lnTo>
                <a:lnTo>
                  <a:pt x="3085" y="1374"/>
                </a:lnTo>
                <a:lnTo>
                  <a:pt x="3080" y="1438"/>
                </a:lnTo>
                <a:lnTo>
                  <a:pt x="3078" y="1496"/>
                </a:lnTo>
                <a:lnTo>
                  <a:pt x="3082" y="1546"/>
                </a:lnTo>
                <a:lnTo>
                  <a:pt x="3085" y="1589"/>
                </a:lnTo>
                <a:lnTo>
                  <a:pt x="3094" y="1622"/>
                </a:lnTo>
                <a:lnTo>
                  <a:pt x="3104" y="1648"/>
                </a:lnTo>
                <a:lnTo>
                  <a:pt x="3123" y="1673"/>
                </a:lnTo>
                <a:lnTo>
                  <a:pt x="3153" y="1697"/>
                </a:lnTo>
                <a:lnTo>
                  <a:pt x="3191" y="1720"/>
                </a:lnTo>
                <a:lnTo>
                  <a:pt x="3238" y="1740"/>
                </a:lnTo>
                <a:lnTo>
                  <a:pt x="3293" y="1758"/>
                </a:lnTo>
                <a:lnTo>
                  <a:pt x="3357" y="1775"/>
                </a:lnTo>
                <a:lnTo>
                  <a:pt x="3396" y="1784"/>
                </a:lnTo>
                <a:lnTo>
                  <a:pt x="3444" y="1792"/>
                </a:lnTo>
                <a:lnTo>
                  <a:pt x="3501" y="1798"/>
                </a:lnTo>
                <a:lnTo>
                  <a:pt x="3566" y="1799"/>
                </a:lnTo>
                <a:lnTo>
                  <a:pt x="3772" y="1815"/>
                </a:lnTo>
                <a:lnTo>
                  <a:pt x="3793" y="1834"/>
                </a:lnTo>
                <a:lnTo>
                  <a:pt x="3810" y="1858"/>
                </a:lnTo>
                <a:lnTo>
                  <a:pt x="3821" y="1883"/>
                </a:lnTo>
                <a:lnTo>
                  <a:pt x="3828" y="1912"/>
                </a:lnTo>
                <a:lnTo>
                  <a:pt x="3829" y="1943"/>
                </a:lnTo>
                <a:lnTo>
                  <a:pt x="3817" y="1976"/>
                </a:lnTo>
                <a:lnTo>
                  <a:pt x="3802" y="2011"/>
                </a:lnTo>
                <a:lnTo>
                  <a:pt x="3781" y="2044"/>
                </a:lnTo>
                <a:lnTo>
                  <a:pt x="3753" y="2075"/>
                </a:lnTo>
                <a:lnTo>
                  <a:pt x="3729" y="2096"/>
                </a:lnTo>
                <a:lnTo>
                  <a:pt x="3703" y="2113"/>
                </a:lnTo>
                <a:lnTo>
                  <a:pt x="3675" y="2126"/>
                </a:lnTo>
                <a:lnTo>
                  <a:pt x="3647" y="2132"/>
                </a:lnTo>
                <a:lnTo>
                  <a:pt x="3616" y="2132"/>
                </a:lnTo>
                <a:lnTo>
                  <a:pt x="3585" y="2132"/>
                </a:lnTo>
                <a:lnTo>
                  <a:pt x="3553" y="2124"/>
                </a:lnTo>
                <a:lnTo>
                  <a:pt x="3524" y="2108"/>
                </a:lnTo>
                <a:lnTo>
                  <a:pt x="3494" y="2086"/>
                </a:lnTo>
                <a:lnTo>
                  <a:pt x="3465" y="2060"/>
                </a:lnTo>
                <a:lnTo>
                  <a:pt x="3439" y="2053"/>
                </a:lnTo>
                <a:lnTo>
                  <a:pt x="3354" y="2034"/>
                </a:lnTo>
                <a:lnTo>
                  <a:pt x="3276" y="2018"/>
                </a:lnTo>
                <a:lnTo>
                  <a:pt x="3206" y="2008"/>
                </a:lnTo>
                <a:lnTo>
                  <a:pt x="3146" y="2001"/>
                </a:lnTo>
                <a:lnTo>
                  <a:pt x="3094" y="1997"/>
                </a:lnTo>
                <a:lnTo>
                  <a:pt x="3050" y="1997"/>
                </a:lnTo>
                <a:lnTo>
                  <a:pt x="3014" y="2001"/>
                </a:lnTo>
                <a:lnTo>
                  <a:pt x="2988" y="2008"/>
                </a:lnTo>
                <a:lnTo>
                  <a:pt x="2958" y="2020"/>
                </a:lnTo>
                <a:lnTo>
                  <a:pt x="2934" y="2037"/>
                </a:lnTo>
                <a:lnTo>
                  <a:pt x="2915" y="2061"/>
                </a:lnTo>
                <a:lnTo>
                  <a:pt x="2901" y="2089"/>
                </a:lnTo>
                <a:lnTo>
                  <a:pt x="2892" y="2126"/>
                </a:lnTo>
                <a:lnTo>
                  <a:pt x="2865" y="2297"/>
                </a:lnTo>
                <a:lnTo>
                  <a:pt x="2854" y="2356"/>
                </a:lnTo>
                <a:lnTo>
                  <a:pt x="2846" y="2405"/>
                </a:lnTo>
                <a:lnTo>
                  <a:pt x="2839" y="2445"/>
                </a:lnTo>
                <a:lnTo>
                  <a:pt x="2832" y="2474"/>
                </a:lnTo>
                <a:lnTo>
                  <a:pt x="2826" y="2492"/>
                </a:lnTo>
                <a:lnTo>
                  <a:pt x="2821" y="2499"/>
                </a:lnTo>
                <a:lnTo>
                  <a:pt x="2828" y="2535"/>
                </a:lnTo>
                <a:lnTo>
                  <a:pt x="2839" y="2571"/>
                </a:lnTo>
                <a:lnTo>
                  <a:pt x="2854" y="2606"/>
                </a:lnTo>
                <a:lnTo>
                  <a:pt x="2875" y="2637"/>
                </a:lnTo>
                <a:lnTo>
                  <a:pt x="2901" y="2669"/>
                </a:lnTo>
                <a:lnTo>
                  <a:pt x="2979" y="2747"/>
                </a:lnTo>
                <a:lnTo>
                  <a:pt x="3057" y="2835"/>
                </a:lnTo>
                <a:lnTo>
                  <a:pt x="3139" y="2934"/>
                </a:lnTo>
                <a:lnTo>
                  <a:pt x="3222" y="3043"/>
                </a:lnTo>
                <a:lnTo>
                  <a:pt x="3307" y="3163"/>
                </a:lnTo>
                <a:lnTo>
                  <a:pt x="3359" y="3241"/>
                </a:lnTo>
                <a:lnTo>
                  <a:pt x="3406" y="3321"/>
                </a:lnTo>
                <a:lnTo>
                  <a:pt x="3451" y="3406"/>
                </a:lnTo>
                <a:lnTo>
                  <a:pt x="3491" y="3496"/>
                </a:lnTo>
                <a:lnTo>
                  <a:pt x="3526" y="3592"/>
                </a:lnTo>
                <a:lnTo>
                  <a:pt x="3557" y="3692"/>
                </a:lnTo>
                <a:lnTo>
                  <a:pt x="3576" y="3764"/>
                </a:lnTo>
                <a:lnTo>
                  <a:pt x="3597" y="3847"/>
                </a:lnTo>
                <a:lnTo>
                  <a:pt x="3616" y="3941"/>
                </a:lnTo>
                <a:lnTo>
                  <a:pt x="3637" y="4045"/>
                </a:lnTo>
                <a:lnTo>
                  <a:pt x="3658" y="4161"/>
                </a:lnTo>
                <a:lnTo>
                  <a:pt x="3678" y="4288"/>
                </a:lnTo>
                <a:lnTo>
                  <a:pt x="3694" y="4362"/>
                </a:lnTo>
                <a:lnTo>
                  <a:pt x="3706" y="4426"/>
                </a:lnTo>
                <a:lnTo>
                  <a:pt x="3717" y="4482"/>
                </a:lnTo>
                <a:lnTo>
                  <a:pt x="3725" y="4527"/>
                </a:lnTo>
                <a:lnTo>
                  <a:pt x="3734" y="4562"/>
                </a:lnTo>
                <a:lnTo>
                  <a:pt x="3744" y="4584"/>
                </a:lnTo>
                <a:lnTo>
                  <a:pt x="3763" y="4635"/>
                </a:lnTo>
                <a:lnTo>
                  <a:pt x="3791" y="4681"/>
                </a:lnTo>
                <a:lnTo>
                  <a:pt x="3826" y="4725"/>
                </a:lnTo>
                <a:lnTo>
                  <a:pt x="3869" y="4765"/>
                </a:lnTo>
                <a:lnTo>
                  <a:pt x="3916" y="4799"/>
                </a:lnTo>
                <a:lnTo>
                  <a:pt x="3958" y="4817"/>
                </a:lnTo>
                <a:lnTo>
                  <a:pt x="4006" y="4836"/>
                </a:lnTo>
                <a:lnTo>
                  <a:pt x="4063" y="4853"/>
                </a:lnTo>
                <a:lnTo>
                  <a:pt x="4129" y="4867"/>
                </a:lnTo>
                <a:lnTo>
                  <a:pt x="4192" y="4876"/>
                </a:lnTo>
                <a:lnTo>
                  <a:pt x="4246" y="4888"/>
                </a:lnTo>
                <a:lnTo>
                  <a:pt x="4287" y="4904"/>
                </a:lnTo>
                <a:lnTo>
                  <a:pt x="4322" y="4921"/>
                </a:lnTo>
                <a:lnTo>
                  <a:pt x="4313" y="4956"/>
                </a:lnTo>
                <a:lnTo>
                  <a:pt x="4298" y="4989"/>
                </a:lnTo>
                <a:lnTo>
                  <a:pt x="4272" y="5016"/>
                </a:lnTo>
                <a:lnTo>
                  <a:pt x="4239" y="5039"/>
                </a:lnTo>
                <a:lnTo>
                  <a:pt x="4195" y="5060"/>
                </a:lnTo>
                <a:lnTo>
                  <a:pt x="4142" y="5075"/>
                </a:lnTo>
                <a:lnTo>
                  <a:pt x="4079" y="5087"/>
                </a:lnTo>
                <a:lnTo>
                  <a:pt x="3996" y="5107"/>
                </a:lnTo>
                <a:lnTo>
                  <a:pt x="3919" y="5124"/>
                </a:lnTo>
                <a:lnTo>
                  <a:pt x="3852" y="5134"/>
                </a:lnTo>
                <a:lnTo>
                  <a:pt x="3791" y="5141"/>
                </a:lnTo>
                <a:lnTo>
                  <a:pt x="3739" y="5145"/>
                </a:lnTo>
                <a:lnTo>
                  <a:pt x="3697" y="5141"/>
                </a:lnTo>
                <a:lnTo>
                  <a:pt x="3663" y="5134"/>
                </a:lnTo>
                <a:lnTo>
                  <a:pt x="3637" y="5122"/>
                </a:lnTo>
                <a:lnTo>
                  <a:pt x="3607" y="5101"/>
                </a:lnTo>
                <a:lnTo>
                  <a:pt x="3581" y="5075"/>
                </a:lnTo>
                <a:lnTo>
                  <a:pt x="3560" y="5042"/>
                </a:lnTo>
                <a:lnTo>
                  <a:pt x="3543" y="5002"/>
                </a:lnTo>
                <a:lnTo>
                  <a:pt x="3531" y="4957"/>
                </a:lnTo>
                <a:lnTo>
                  <a:pt x="3520" y="4904"/>
                </a:lnTo>
                <a:lnTo>
                  <a:pt x="3515" y="4845"/>
                </a:lnTo>
                <a:lnTo>
                  <a:pt x="3514" y="4777"/>
                </a:lnTo>
                <a:lnTo>
                  <a:pt x="3517" y="4744"/>
                </a:lnTo>
                <a:lnTo>
                  <a:pt x="3512" y="4709"/>
                </a:lnTo>
                <a:lnTo>
                  <a:pt x="3500" y="4673"/>
                </a:lnTo>
                <a:lnTo>
                  <a:pt x="3482" y="4635"/>
                </a:lnTo>
                <a:lnTo>
                  <a:pt x="3460" y="4595"/>
                </a:lnTo>
                <a:lnTo>
                  <a:pt x="3354" y="4426"/>
                </a:lnTo>
                <a:lnTo>
                  <a:pt x="3316" y="4340"/>
                </a:lnTo>
                <a:lnTo>
                  <a:pt x="3283" y="4258"/>
                </a:lnTo>
                <a:lnTo>
                  <a:pt x="3253" y="4183"/>
                </a:lnTo>
                <a:lnTo>
                  <a:pt x="3227" y="4116"/>
                </a:lnTo>
                <a:lnTo>
                  <a:pt x="3208" y="4055"/>
                </a:lnTo>
                <a:lnTo>
                  <a:pt x="3193" y="4001"/>
                </a:lnTo>
                <a:lnTo>
                  <a:pt x="3180" y="3953"/>
                </a:lnTo>
                <a:lnTo>
                  <a:pt x="3163" y="3767"/>
                </a:lnTo>
                <a:lnTo>
                  <a:pt x="3161" y="3731"/>
                </a:lnTo>
                <a:lnTo>
                  <a:pt x="3154" y="3698"/>
                </a:lnTo>
                <a:lnTo>
                  <a:pt x="3144" y="3666"/>
                </a:lnTo>
                <a:lnTo>
                  <a:pt x="3128" y="3639"/>
                </a:lnTo>
                <a:lnTo>
                  <a:pt x="3111" y="3613"/>
                </a:lnTo>
                <a:lnTo>
                  <a:pt x="3085" y="3578"/>
                </a:lnTo>
                <a:lnTo>
                  <a:pt x="3050" y="3540"/>
                </a:lnTo>
                <a:lnTo>
                  <a:pt x="3007" y="3502"/>
                </a:lnTo>
                <a:lnTo>
                  <a:pt x="2957" y="3458"/>
                </a:lnTo>
                <a:lnTo>
                  <a:pt x="2896" y="3413"/>
                </a:lnTo>
                <a:lnTo>
                  <a:pt x="2828" y="3364"/>
                </a:lnTo>
                <a:lnTo>
                  <a:pt x="2762" y="3323"/>
                </a:lnTo>
                <a:lnTo>
                  <a:pt x="2703" y="3283"/>
                </a:lnTo>
                <a:lnTo>
                  <a:pt x="2651" y="3246"/>
                </a:lnTo>
                <a:lnTo>
                  <a:pt x="2606" y="3213"/>
                </a:lnTo>
                <a:lnTo>
                  <a:pt x="2570" y="3182"/>
                </a:lnTo>
                <a:lnTo>
                  <a:pt x="2540" y="3153"/>
                </a:lnTo>
                <a:lnTo>
                  <a:pt x="2519" y="3127"/>
                </a:lnTo>
                <a:lnTo>
                  <a:pt x="2382" y="3363"/>
                </a:lnTo>
                <a:lnTo>
                  <a:pt x="2355" y="3403"/>
                </a:lnTo>
                <a:lnTo>
                  <a:pt x="2322" y="3448"/>
                </a:lnTo>
                <a:lnTo>
                  <a:pt x="2280" y="3500"/>
                </a:lnTo>
                <a:lnTo>
                  <a:pt x="2231" y="3557"/>
                </a:lnTo>
                <a:lnTo>
                  <a:pt x="2080" y="3741"/>
                </a:lnTo>
                <a:lnTo>
                  <a:pt x="2047" y="3783"/>
                </a:lnTo>
                <a:lnTo>
                  <a:pt x="2018" y="3817"/>
                </a:lnTo>
                <a:lnTo>
                  <a:pt x="1994" y="3845"/>
                </a:lnTo>
                <a:lnTo>
                  <a:pt x="1971" y="3868"/>
                </a:lnTo>
                <a:lnTo>
                  <a:pt x="1952" y="3887"/>
                </a:lnTo>
                <a:lnTo>
                  <a:pt x="1935" y="3899"/>
                </a:lnTo>
                <a:lnTo>
                  <a:pt x="1916" y="3911"/>
                </a:lnTo>
                <a:lnTo>
                  <a:pt x="1888" y="3925"/>
                </a:lnTo>
                <a:lnTo>
                  <a:pt x="1850" y="3937"/>
                </a:lnTo>
                <a:lnTo>
                  <a:pt x="1803" y="3951"/>
                </a:lnTo>
                <a:lnTo>
                  <a:pt x="1746" y="3963"/>
                </a:lnTo>
                <a:lnTo>
                  <a:pt x="1711" y="3970"/>
                </a:lnTo>
                <a:lnTo>
                  <a:pt x="1666" y="3979"/>
                </a:lnTo>
                <a:lnTo>
                  <a:pt x="1612" y="3987"/>
                </a:lnTo>
                <a:lnTo>
                  <a:pt x="1548" y="3998"/>
                </a:lnTo>
                <a:lnTo>
                  <a:pt x="1473" y="4008"/>
                </a:lnTo>
                <a:lnTo>
                  <a:pt x="1390" y="4020"/>
                </a:lnTo>
                <a:lnTo>
                  <a:pt x="1296" y="4034"/>
                </a:lnTo>
                <a:lnTo>
                  <a:pt x="1187" y="4052"/>
                </a:lnTo>
                <a:lnTo>
                  <a:pt x="1090" y="4069"/>
                </a:lnTo>
                <a:lnTo>
                  <a:pt x="1003" y="4088"/>
                </a:lnTo>
                <a:lnTo>
                  <a:pt x="927" y="4109"/>
                </a:lnTo>
                <a:lnTo>
                  <a:pt x="861" y="4131"/>
                </a:lnTo>
                <a:lnTo>
                  <a:pt x="826" y="4144"/>
                </a:lnTo>
                <a:lnTo>
                  <a:pt x="791" y="4163"/>
                </a:lnTo>
                <a:lnTo>
                  <a:pt x="758" y="4187"/>
                </a:lnTo>
                <a:lnTo>
                  <a:pt x="725" y="4215"/>
                </a:lnTo>
                <a:lnTo>
                  <a:pt x="694" y="4248"/>
                </a:lnTo>
                <a:lnTo>
                  <a:pt x="670" y="4272"/>
                </a:lnTo>
                <a:lnTo>
                  <a:pt x="649" y="4291"/>
                </a:lnTo>
                <a:lnTo>
                  <a:pt x="635" y="4301"/>
                </a:lnTo>
                <a:lnTo>
                  <a:pt x="627" y="4305"/>
                </a:lnTo>
                <a:lnTo>
                  <a:pt x="573" y="4301"/>
                </a:lnTo>
                <a:lnTo>
                  <a:pt x="549" y="4298"/>
                </a:lnTo>
                <a:lnTo>
                  <a:pt x="529" y="4301"/>
                </a:lnTo>
                <a:lnTo>
                  <a:pt x="512" y="4308"/>
                </a:lnTo>
                <a:lnTo>
                  <a:pt x="486" y="4322"/>
                </a:lnTo>
                <a:lnTo>
                  <a:pt x="462" y="4345"/>
                </a:lnTo>
                <a:lnTo>
                  <a:pt x="437" y="4378"/>
                </a:lnTo>
                <a:lnTo>
                  <a:pt x="392" y="4454"/>
                </a:lnTo>
                <a:lnTo>
                  <a:pt x="337" y="4517"/>
                </a:lnTo>
                <a:lnTo>
                  <a:pt x="285" y="4572"/>
                </a:lnTo>
                <a:lnTo>
                  <a:pt x="240" y="4619"/>
                </a:lnTo>
                <a:lnTo>
                  <a:pt x="198" y="4659"/>
                </a:lnTo>
                <a:lnTo>
                  <a:pt x="162" y="4690"/>
                </a:lnTo>
                <a:lnTo>
                  <a:pt x="132" y="4714"/>
                </a:lnTo>
                <a:lnTo>
                  <a:pt x="108" y="4732"/>
                </a:lnTo>
                <a:lnTo>
                  <a:pt x="77" y="4747"/>
                </a:lnTo>
                <a:lnTo>
                  <a:pt x="52" y="4754"/>
                </a:lnTo>
                <a:lnTo>
                  <a:pt x="31" y="4753"/>
                </a:lnTo>
                <a:lnTo>
                  <a:pt x="16" y="4742"/>
                </a:lnTo>
                <a:lnTo>
                  <a:pt x="5" y="4723"/>
                </a:lnTo>
                <a:lnTo>
                  <a:pt x="0" y="4695"/>
                </a:lnTo>
                <a:lnTo>
                  <a:pt x="0" y="4659"/>
                </a:lnTo>
                <a:lnTo>
                  <a:pt x="5" y="4614"/>
                </a:lnTo>
                <a:lnTo>
                  <a:pt x="16" y="4560"/>
                </a:lnTo>
                <a:lnTo>
                  <a:pt x="31" y="4499"/>
                </a:lnTo>
                <a:lnTo>
                  <a:pt x="174" y="4048"/>
                </a:lnTo>
                <a:lnTo>
                  <a:pt x="189" y="4006"/>
                </a:lnTo>
                <a:lnTo>
                  <a:pt x="207" y="3972"/>
                </a:lnTo>
                <a:lnTo>
                  <a:pt x="231" y="3947"/>
                </a:lnTo>
                <a:lnTo>
                  <a:pt x="257" y="3932"/>
                </a:lnTo>
                <a:lnTo>
                  <a:pt x="288" y="3925"/>
                </a:lnTo>
                <a:lnTo>
                  <a:pt x="321" y="3925"/>
                </a:lnTo>
                <a:lnTo>
                  <a:pt x="524" y="3986"/>
                </a:lnTo>
                <a:lnTo>
                  <a:pt x="573" y="3982"/>
                </a:lnTo>
                <a:lnTo>
                  <a:pt x="625" y="3972"/>
                </a:lnTo>
                <a:lnTo>
                  <a:pt x="682" y="3956"/>
                </a:lnTo>
                <a:lnTo>
                  <a:pt x="743" y="3935"/>
                </a:lnTo>
                <a:lnTo>
                  <a:pt x="807" y="3908"/>
                </a:lnTo>
                <a:lnTo>
                  <a:pt x="876" y="3875"/>
                </a:lnTo>
                <a:lnTo>
                  <a:pt x="948" y="3836"/>
                </a:lnTo>
                <a:lnTo>
                  <a:pt x="1020" y="3796"/>
                </a:lnTo>
                <a:lnTo>
                  <a:pt x="1088" y="3762"/>
                </a:lnTo>
                <a:lnTo>
                  <a:pt x="1151" y="3731"/>
                </a:lnTo>
                <a:lnTo>
                  <a:pt x="1208" y="3705"/>
                </a:lnTo>
                <a:lnTo>
                  <a:pt x="1258" y="3682"/>
                </a:lnTo>
                <a:lnTo>
                  <a:pt x="1303" y="3665"/>
                </a:lnTo>
                <a:lnTo>
                  <a:pt x="1341" y="3651"/>
                </a:lnTo>
                <a:lnTo>
                  <a:pt x="1374" y="3642"/>
                </a:lnTo>
                <a:lnTo>
                  <a:pt x="1596" y="3628"/>
                </a:lnTo>
                <a:lnTo>
                  <a:pt x="1635" y="3621"/>
                </a:lnTo>
                <a:lnTo>
                  <a:pt x="1669" y="3606"/>
                </a:lnTo>
                <a:lnTo>
                  <a:pt x="1699" y="3581"/>
                </a:lnTo>
                <a:lnTo>
                  <a:pt x="1721" y="3552"/>
                </a:lnTo>
                <a:lnTo>
                  <a:pt x="1737" y="3517"/>
                </a:lnTo>
                <a:lnTo>
                  <a:pt x="1744" y="3489"/>
                </a:lnTo>
                <a:lnTo>
                  <a:pt x="1756" y="3453"/>
                </a:lnTo>
                <a:lnTo>
                  <a:pt x="1772" y="3410"/>
                </a:lnTo>
                <a:lnTo>
                  <a:pt x="1792" y="3357"/>
                </a:lnTo>
                <a:lnTo>
                  <a:pt x="1818" y="3298"/>
                </a:lnTo>
                <a:lnTo>
                  <a:pt x="1846" y="3231"/>
                </a:lnTo>
                <a:lnTo>
                  <a:pt x="1879" y="3154"/>
                </a:lnTo>
                <a:lnTo>
                  <a:pt x="1910" y="3085"/>
                </a:lnTo>
                <a:lnTo>
                  <a:pt x="1936" y="3021"/>
                </a:lnTo>
                <a:lnTo>
                  <a:pt x="1959" y="2962"/>
                </a:lnTo>
                <a:lnTo>
                  <a:pt x="1976" y="2906"/>
                </a:lnTo>
                <a:lnTo>
                  <a:pt x="1989" y="2856"/>
                </a:lnTo>
                <a:lnTo>
                  <a:pt x="1995" y="2813"/>
                </a:lnTo>
                <a:lnTo>
                  <a:pt x="2027" y="2577"/>
                </a:lnTo>
                <a:lnTo>
                  <a:pt x="2037" y="2523"/>
                </a:lnTo>
                <a:lnTo>
                  <a:pt x="2056" y="2467"/>
                </a:lnTo>
                <a:lnTo>
                  <a:pt x="2080" y="2415"/>
                </a:lnTo>
                <a:lnTo>
                  <a:pt x="2112" y="2363"/>
                </a:lnTo>
                <a:lnTo>
                  <a:pt x="2134" y="2322"/>
                </a:lnTo>
                <a:lnTo>
                  <a:pt x="2148" y="2282"/>
                </a:lnTo>
                <a:lnTo>
                  <a:pt x="2152" y="2238"/>
                </a:lnTo>
                <a:lnTo>
                  <a:pt x="2148" y="2197"/>
                </a:lnTo>
                <a:lnTo>
                  <a:pt x="2136" y="2155"/>
                </a:lnTo>
                <a:lnTo>
                  <a:pt x="2127" y="2132"/>
                </a:lnTo>
                <a:lnTo>
                  <a:pt x="2113" y="2106"/>
                </a:lnTo>
                <a:lnTo>
                  <a:pt x="2094" y="2077"/>
                </a:lnTo>
                <a:lnTo>
                  <a:pt x="2072" y="2044"/>
                </a:lnTo>
                <a:lnTo>
                  <a:pt x="2044" y="2006"/>
                </a:lnTo>
                <a:lnTo>
                  <a:pt x="2009" y="1962"/>
                </a:lnTo>
                <a:lnTo>
                  <a:pt x="1850" y="1791"/>
                </a:lnTo>
                <a:lnTo>
                  <a:pt x="1812" y="1749"/>
                </a:lnTo>
                <a:lnTo>
                  <a:pt x="1779" y="1709"/>
                </a:lnTo>
                <a:lnTo>
                  <a:pt x="1753" y="1674"/>
                </a:lnTo>
                <a:lnTo>
                  <a:pt x="1732" y="1640"/>
                </a:lnTo>
                <a:lnTo>
                  <a:pt x="1716" y="1608"/>
                </a:lnTo>
                <a:lnTo>
                  <a:pt x="1692" y="1555"/>
                </a:lnTo>
                <a:lnTo>
                  <a:pt x="1680" y="1503"/>
                </a:lnTo>
                <a:lnTo>
                  <a:pt x="1678" y="1452"/>
                </a:lnTo>
                <a:lnTo>
                  <a:pt x="1688" y="1404"/>
                </a:lnTo>
                <a:lnTo>
                  <a:pt x="1707" y="1355"/>
                </a:lnTo>
                <a:lnTo>
                  <a:pt x="1737" y="1310"/>
                </a:lnTo>
                <a:lnTo>
                  <a:pt x="1779" y="1265"/>
                </a:lnTo>
                <a:lnTo>
                  <a:pt x="1829" y="1222"/>
                </a:lnTo>
                <a:lnTo>
                  <a:pt x="2204" y="944"/>
                </a:lnTo>
                <a:lnTo>
                  <a:pt x="2226" y="927"/>
                </a:lnTo>
                <a:lnTo>
                  <a:pt x="2257" y="913"/>
                </a:lnTo>
                <a:lnTo>
                  <a:pt x="2296" y="901"/>
                </a:lnTo>
                <a:lnTo>
                  <a:pt x="2344" y="887"/>
                </a:lnTo>
                <a:lnTo>
                  <a:pt x="2401" y="871"/>
                </a:lnTo>
                <a:lnTo>
                  <a:pt x="2448" y="854"/>
                </a:lnTo>
                <a:lnTo>
                  <a:pt x="2488" y="836"/>
                </a:lnTo>
                <a:lnTo>
                  <a:pt x="2519" y="819"/>
                </a:lnTo>
                <a:lnTo>
                  <a:pt x="2544" y="802"/>
                </a:lnTo>
                <a:lnTo>
                  <a:pt x="2563" y="783"/>
                </a:lnTo>
                <a:lnTo>
                  <a:pt x="2577" y="750"/>
                </a:lnTo>
                <a:lnTo>
                  <a:pt x="2585" y="715"/>
                </a:lnTo>
                <a:lnTo>
                  <a:pt x="2587" y="678"/>
                </a:lnTo>
                <a:lnTo>
                  <a:pt x="2582" y="639"/>
                </a:lnTo>
                <a:lnTo>
                  <a:pt x="2570" y="595"/>
                </a:lnTo>
                <a:lnTo>
                  <a:pt x="2495" y="387"/>
                </a:lnTo>
                <a:lnTo>
                  <a:pt x="2485" y="342"/>
                </a:lnTo>
                <a:lnTo>
                  <a:pt x="2478" y="298"/>
                </a:lnTo>
                <a:lnTo>
                  <a:pt x="2479" y="259"/>
                </a:lnTo>
                <a:lnTo>
                  <a:pt x="2486" y="222"/>
                </a:lnTo>
                <a:lnTo>
                  <a:pt x="2500" y="187"/>
                </a:lnTo>
                <a:lnTo>
                  <a:pt x="2523" y="156"/>
                </a:lnTo>
                <a:lnTo>
                  <a:pt x="2551" y="128"/>
                </a:lnTo>
                <a:lnTo>
                  <a:pt x="2589" y="102"/>
                </a:lnTo>
                <a:lnTo>
                  <a:pt x="2604" y="90"/>
                </a:lnTo>
                <a:lnTo>
                  <a:pt x="2615" y="78"/>
                </a:lnTo>
                <a:lnTo>
                  <a:pt x="2623" y="68"/>
                </a:lnTo>
                <a:lnTo>
                  <a:pt x="2637" y="59"/>
                </a:lnTo>
                <a:lnTo>
                  <a:pt x="2658" y="49"/>
                </a:lnTo>
                <a:lnTo>
                  <a:pt x="2684" y="43"/>
                </a:lnTo>
                <a:lnTo>
                  <a:pt x="2717" y="36"/>
                </a:lnTo>
                <a:lnTo>
                  <a:pt x="2754" y="33"/>
                </a:lnTo>
                <a:lnTo>
                  <a:pt x="2790" y="29"/>
                </a:lnTo>
                <a:lnTo>
                  <a:pt x="2820" y="26"/>
                </a:lnTo>
                <a:lnTo>
                  <a:pt x="2842" y="24"/>
                </a:lnTo>
                <a:lnTo>
                  <a:pt x="2859" y="23"/>
                </a:lnTo>
                <a:lnTo>
                  <a:pt x="2880" y="17"/>
                </a:lnTo>
                <a:lnTo>
                  <a:pt x="2903" y="10"/>
                </a:lnTo>
                <a:lnTo>
                  <a:pt x="2927" y="5"/>
                </a:lnTo>
                <a:lnTo>
                  <a:pt x="2951" y="0"/>
                </a:lnTo>
                <a:lnTo>
                  <a:pt x="2974" y="0"/>
                </a:lnTo>
                <a:close/>
              </a:path>
            </a:pathLst>
          </a:custGeom>
          <a:solidFill>
            <a:srgbClr val="92D05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Calibri"/>
              <a:ea typeface="Calibri"/>
              <a:cs typeface="Calibri"/>
              <a:sym typeface="Calibri"/>
            </a:endParaRPr>
          </a:p>
        </p:txBody>
      </p:sp>
      <p:grpSp>
        <p:nvGrpSpPr>
          <p:cNvPr id="429" name="Google Shape;429;p24"/>
          <p:cNvGrpSpPr/>
          <p:nvPr/>
        </p:nvGrpSpPr>
        <p:grpSpPr>
          <a:xfrm>
            <a:off x="3415502" y="110192"/>
            <a:ext cx="1748939" cy="1253418"/>
            <a:chOff x="6121001" y="914050"/>
            <a:chExt cx="1748939" cy="1253418"/>
          </a:xfrm>
        </p:grpSpPr>
        <p:grpSp>
          <p:nvGrpSpPr>
            <p:cNvPr id="430" name="Google Shape;430;p24"/>
            <p:cNvGrpSpPr/>
            <p:nvPr/>
          </p:nvGrpSpPr>
          <p:grpSpPr>
            <a:xfrm>
              <a:off x="6121001" y="914050"/>
              <a:ext cx="1748939" cy="1012528"/>
              <a:chOff x="13289848" y="4063380"/>
              <a:chExt cx="3342588" cy="1927224"/>
            </a:xfrm>
          </p:grpSpPr>
          <p:grpSp>
            <p:nvGrpSpPr>
              <p:cNvPr id="431" name="Google Shape;431;p24"/>
              <p:cNvGrpSpPr/>
              <p:nvPr/>
            </p:nvGrpSpPr>
            <p:grpSpPr>
              <a:xfrm>
                <a:off x="13289848" y="4063380"/>
                <a:ext cx="3342588" cy="1634361"/>
                <a:chOff x="5317769" y="2286000"/>
                <a:chExt cx="3342588" cy="1634361"/>
              </a:xfrm>
            </p:grpSpPr>
            <p:sp>
              <p:nvSpPr>
                <p:cNvPr id="432" name="Google Shape;432;p24"/>
                <p:cNvSpPr/>
                <p:nvPr/>
              </p:nvSpPr>
              <p:spPr>
                <a:xfrm>
                  <a:off x="5317769" y="2286000"/>
                  <a:ext cx="3342588" cy="1634361"/>
                </a:xfrm>
                <a:custGeom>
                  <a:avLst/>
                  <a:gdLst/>
                  <a:ahLst/>
                  <a:cxnLst/>
                  <a:rect l="l" t="t" r="r" b="b"/>
                  <a:pathLst>
                    <a:path w="3350" h="1637" extrusionOk="0">
                      <a:moveTo>
                        <a:pt x="86" y="1637"/>
                      </a:moveTo>
                      <a:cubicBezTo>
                        <a:pt x="96" y="1227"/>
                        <a:pt x="260" y="843"/>
                        <a:pt x="551" y="552"/>
                      </a:cubicBezTo>
                      <a:cubicBezTo>
                        <a:pt x="851" y="252"/>
                        <a:pt x="1251" y="86"/>
                        <a:pt x="1675" y="86"/>
                      </a:cubicBezTo>
                      <a:cubicBezTo>
                        <a:pt x="2099" y="86"/>
                        <a:pt x="2499" y="252"/>
                        <a:pt x="2799" y="552"/>
                      </a:cubicBezTo>
                      <a:cubicBezTo>
                        <a:pt x="3090" y="843"/>
                        <a:pt x="3254" y="1227"/>
                        <a:pt x="3264" y="1637"/>
                      </a:cubicBezTo>
                      <a:cubicBezTo>
                        <a:pt x="3350" y="1637"/>
                        <a:pt x="3350" y="1637"/>
                        <a:pt x="3350" y="1637"/>
                      </a:cubicBezTo>
                      <a:cubicBezTo>
                        <a:pt x="3341" y="1204"/>
                        <a:pt x="3167" y="798"/>
                        <a:pt x="2860" y="491"/>
                      </a:cubicBezTo>
                      <a:cubicBezTo>
                        <a:pt x="2543" y="174"/>
                        <a:pt x="2123" y="0"/>
                        <a:pt x="1675" y="0"/>
                      </a:cubicBezTo>
                      <a:cubicBezTo>
                        <a:pt x="1227" y="0"/>
                        <a:pt x="807" y="174"/>
                        <a:pt x="490" y="491"/>
                      </a:cubicBezTo>
                      <a:cubicBezTo>
                        <a:pt x="183" y="798"/>
                        <a:pt x="9" y="1204"/>
                        <a:pt x="0" y="1637"/>
                      </a:cubicBezTo>
                      <a:lnTo>
                        <a:pt x="86" y="1637"/>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33" name="Google Shape;433;p24"/>
                <p:cNvSpPr/>
                <p:nvPr/>
              </p:nvSpPr>
              <p:spPr>
                <a:xfrm>
                  <a:off x="6977033" y="2464969"/>
                  <a:ext cx="24059" cy="266344"/>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34" name="Google Shape;434;p24"/>
                <p:cNvSpPr/>
                <p:nvPr/>
              </p:nvSpPr>
              <p:spPr>
                <a:xfrm>
                  <a:off x="8051693" y="3205750"/>
                  <a:ext cx="243550" cy="154488"/>
                </a:xfrm>
                <a:custGeom>
                  <a:avLst/>
                  <a:gdLst/>
                  <a:ahLst/>
                  <a:cxnLst/>
                  <a:rect l="l" t="t" r="r" b="b"/>
                  <a:pathLst>
                    <a:path w="577" h="366" extrusionOk="0">
                      <a:moveTo>
                        <a:pt x="31" y="366"/>
                      </a:moveTo>
                      <a:lnTo>
                        <a:pt x="0" y="314"/>
                      </a:lnTo>
                      <a:lnTo>
                        <a:pt x="548" y="0"/>
                      </a:lnTo>
                      <a:lnTo>
                        <a:pt x="577" y="49"/>
                      </a:lnTo>
                      <a:lnTo>
                        <a:pt x="31" y="366"/>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35" name="Google Shape;435;p24"/>
                <p:cNvSpPr/>
                <p:nvPr/>
              </p:nvSpPr>
              <p:spPr>
                <a:xfrm>
                  <a:off x="7595828" y="2660400"/>
                  <a:ext cx="154487" cy="242706"/>
                </a:xfrm>
                <a:custGeom>
                  <a:avLst/>
                  <a:gdLst/>
                  <a:ahLst/>
                  <a:cxnLst/>
                  <a:rect l="l" t="t" r="r" b="b"/>
                  <a:pathLst>
                    <a:path w="366" h="575" extrusionOk="0">
                      <a:moveTo>
                        <a:pt x="49" y="575"/>
                      </a:moveTo>
                      <a:lnTo>
                        <a:pt x="0" y="547"/>
                      </a:lnTo>
                      <a:lnTo>
                        <a:pt x="316" y="0"/>
                      </a:lnTo>
                      <a:lnTo>
                        <a:pt x="366" y="29"/>
                      </a:lnTo>
                      <a:lnTo>
                        <a:pt x="49" y="575"/>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36" name="Google Shape;436;p24"/>
                <p:cNvSpPr/>
                <p:nvPr/>
              </p:nvSpPr>
              <p:spPr>
                <a:xfrm>
                  <a:off x="5682883" y="3205750"/>
                  <a:ext cx="243550" cy="154488"/>
                </a:xfrm>
                <a:custGeom>
                  <a:avLst/>
                  <a:gdLst/>
                  <a:ahLst/>
                  <a:cxnLst/>
                  <a:rect l="l" t="t" r="r" b="b"/>
                  <a:pathLst>
                    <a:path w="577" h="366" extrusionOk="0">
                      <a:moveTo>
                        <a:pt x="546" y="366"/>
                      </a:moveTo>
                      <a:lnTo>
                        <a:pt x="0" y="49"/>
                      </a:lnTo>
                      <a:lnTo>
                        <a:pt x="29" y="0"/>
                      </a:lnTo>
                      <a:lnTo>
                        <a:pt x="577" y="314"/>
                      </a:lnTo>
                      <a:lnTo>
                        <a:pt x="546" y="366"/>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37" name="Google Shape;437;p24"/>
                <p:cNvSpPr/>
                <p:nvPr/>
              </p:nvSpPr>
              <p:spPr>
                <a:xfrm>
                  <a:off x="6227811" y="2660400"/>
                  <a:ext cx="154487" cy="242706"/>
                </a:xfrm>
                <a:custGeom>
                  <a:avLst/>
                  <a:gdLst/>
                  <a:ahLst/>
                  <a:cxnLst/>
                  <a:rect l="l" t="t" r="r" b="b"/>
                  <a:pathLst>
                    <a:path w="366" h="575" extrusionOk="0">
                      <a:moveTo>
                        <a:pt x="317" y="575"/>
                      </a:moveTo>
                      <a:lnTo>
                        <a:pt x="0" y="29"/>
                      </a:lnTo>
                      <a:lnTo>
                        <a:pt x="50" y="0"/>
                      </a:lnTo>
                      <a:lnTo>
                        <a:pt x="366" y="547"/>
                      </a:lnTo>
                      <a:lnTo>
                        <a:pt x="317" y="575"/>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38" name="Google Shape;438;p24"/>
                <p:cNvSpPr/>
                <p:nvPr/>
              </p:nvSpPr>
              <p:spPr>
                <a:xfrm>
                  <a:off x="6820435" y="2471723"/>
                  <a:ext cx="35034" cy="105102"/>
                </a:xfrm>
                <a:custGeom>
                  <a:avLst/>
                  <a:gdLst/>
                  <a:ahLst/>
                  <a:cxnLst/>
                  <a:rect l="l" t="t" r="r" b="b"/>
                  <a:pathLst>
                    <a:path w="83" h="249" extrusionOk="0">
                      <a:moveTo>
                        <a:pt x="24" y="249"/>
                      </a:moveTo>
                      <a:lnTo>
                        <a:pt x="0" y="7"/>
                      </a:lnTo>
                      <a:lnTo>
                        <a:pt x="57" y="0"/>
                      </a:lnTo>
                      <a:lnTo>
                        <a:pt x="83" y="241"/>
                      </a:lnTo>
                      <a:lnTo>
                        <a:pt x="24" y="249"/>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39" name="Google Shape;439;p24"/>
                <p:cNvSpPr/>
                <p:nvPr/>
              </p:nvSpPr>
              <p:spPr>
                <a:xfrm>
                  <a:off x="6664681" y="2495782"/>
                  <a:ext cx="45164" cy="104680"/>
                </a:xfrm>
                <a:custGeom>
                  <a:avLst/>
                  <a:gdLst/>
                  <a:ahLst/>
                  <a:cxnLst/>
                  <a:rect l="l" t="t" r="r" b="b"/>
                  <a:pathLst>
                    <a:path w="107" h="248" extrusionOk="0">
                      <a:moveTo>
                        <a:pt x="52" y="248"/>
                      </a:moveTo>
                      <a:lnTo>
                        <a:pt x="0" y="12"/>
                      </a:lnTo>
                      <a:lnTo>
                        <a:pt x="57" y="0"/>
                      </a:lnTo>
                      <a:lnTo>
                        <a:pt x="107" y="236"/>
                      </a:lnTo>
                      <a:lnTo>
                        <a:pt x="52" y="248"/>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40" name="Google Shape;440;p24"/>
                <p:cNvSpPr/>
                <p:nvPr/>
              </p:nvSpPr>
              <p:spPr>
                <a:xfrm>
                  <a:off x="6513993" y="2534615"/>
                  <a:ext cx="54028" cy="105102"/>
                </a:xfrm>
                <a:custGeom>
                  <a:avLst/>
                  <a:gdLst/>
                  <a:ahLst/>
                  <a:cxnLst/>
                  <a:rect l="l" t="t" r="r" b="b"/>
                  <a:pathLst>
                    <a:path w="128" h="249" extrusionOk="0">
                      <a:moveTo>
                        <a:pt x="74" y="249"/>
                      </a:moveTo>
                      <a:lnTo>
                        <a:pt x="0" y="19"/>
                      </a:lnTo>
                      <a:lnTo>
                        <a:pt x="55" y="0"/>
                      </a:lnTo>
                      <a:lnTo>
                        <a:pt x="128" y="230"/>
                      </a:lnTo>
                      <a:lnTo>
                        <a:pt x="74" y="249"/>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41" name="Google Shape;441;p24"/>
                <p:cNvSpPr/>
                <p:nvPr/>
              </p:nvSpPr>
              <p:spPr>
                <a:xfrm>
                  <a:off x="6367525" y="2589488"/>
                  <a:ext cx="63737" cy="103836"/>
                </a:xfrm>
                <a:custGeom>
                  <a:avLst/>
                  <a:gdLst/>
                  <a:ahLst/>
                  <a:cxnLst/>
                  <a:rect l="l" t="t" r="r" b="b"/>
                  <a:pathLst>
                    <a:path w="151" h="246" extrusionOk="0">
                      <a:moveTo>
                        <a:pt x="99" y="246"/>
                      </a:moveTo>
                      <a:lnTo>
                        <a:pt x="0" y="24"/>
                      </a:lnTo>
                      <a:lnTo>
                        <a:pt x="52" y="0"/>
                      </a:lnTo>
                      <a:lnTo>
                        <a:pt x="151" y="223"/>
                      </a:lnTo>
                      <a:lnTo>
                        <a:pt x="99" y="246"/>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42" name="Google Shape;442;p24"/>
                <p:cNvSpPr/>
                <p:nvPr/>
              </p:nvSpPr>
              <p:spPr>
                <a:xfrm>
                  <a:off x="7122657" y="2471723"/>
                  <a:ext cx="35034" cy="105102"/>
                </a:xfrm>
                <a:custGeom>
                  <a:avLst/>
                  <a:gdLst/>
                  <a:ahLst/>
                  <a:cxnLst/>
                  <a:rect l="l" t="t" r="r" b="b"/>
                  <a:pathLst>
                    <a:path w="83" h="249" extrusionOk="0">
                      <a:moveTo>
                        <a:pt x="59" y="249"/>
                      </a:moveTo>
                      <a:lnTo>
                        <a:pt x="0" y="241"/>
                      </a:lnTo>
                      <a:lnTo>
                        <a:pt x="26" y="0"/>
                      </a:lnTo>
                      <a:lnTo>
                        <a:pt x="83" y="7"/>
                      </a:lnTo>
                      <a:lnTo>
                        <a:pt x="59" y="249"/>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43" name="Google Shape;443;p24"/>
                <p:cNvSpPr/>
                <p:nvPr/>
              </p:nvSpPr>
              <p:spPr>
                <a:xfrm>
                  <a:off x="7268280" y="2495783"/>
                  <a:ext cx="45164" cy="104680"/>
                </a:xfrm>
                <a:custGeom>
                  <a:avLst/>
                  <a:gdLst/>
                  <a:ahLst/>
                  <a:cxnLst/>
                  <a:rect l="l" t="t" r="r" b="b"/>
                  <a:pathLst>
                    <a:path w="107" h="248" extrusionOk="0">
                      <a:moveTo>
                        <a:pt x="55" y="248"/>
                      </a:moveTo>
                      <a:lnTo>
                        <a:pt x="0" y="236"/>
                      </a:lnTo>
                      <a:lnTo>
                        <a:pt x="50" y="0"/>
                      </a:lnTo>
                      <a:lnTo>
                        <a:pt x="107" y="12"/>
                      </a:lnTo>
                      <a:lnTo>
                        <a:pt x="55" y="248"/>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44" name="Google Shape;444;p24"/>
                <p:cNvSpPr/>
                <p:nvPr/>
              </p:nvSpPr>
              <p:spPr>
                <a:xfrm>
                  <a:off x="7410105" y="2534615"/>
                  <a:ext cx="54028" cy="105102"/>
                </a:xfrm>
                <a:custGeom>
                  <a:avLst/>
                  <a:gdLst/>
                  <a:ahLst/>
                  <a:cxnLst/>
                  <a:rect l="l" t="t" r="r" b="b"/>
                  <a:pathLst>
                    <a:path w="128" h="249" extrusionOk="0">
                      <a:moveTo>
                        <a:pt x="54" y="249"/>
                      </a:moveTo>
                      <a:lnTo>
                        <a:pt x="0" y="230"/>
                      </a:lnTo>
                      <a:lnTo>
                        <a:pt x="73" y="0"/>
                      </a:lnTo>
                      <a:lnTo>
                        <a:pt x="128" y="19"/>
                      </a:lnTo>
                      <a:lnTo>
                        <a:pt x="54" y="249"/>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45" name="Google Shape;445;p24"/>
                <p:cNvSpPr/>
                <p:nvPr/>
              </p:nvSpPr>
              <p:spPr>
                <a:xfrm>
                  <a:off x="7546864" y="2589488"/>
                  <a:ext cx="63737" cy="103836"/>
                </a:xfrm>
                <a:custGeom>
                  <a:avLst/>
                  <a:gdLst/>
                  <a:ahLst/>
                  <a:cxnLst/>
                  <a:rect l="l" t="t" r="r" b="b"/>
                  <a:pathLst>
                    <a:path w="151" h="246" extrusionOk="0">
                      <a:moveTo>
                        <a:pt x="52" y="246"/>
                      </a:moveTo>
                      <a:lnTo>
                        <a:pt x="0" y="223"/>
                      </a:lnTo>
                      <a:lnTo>
                        <a:pt x="99" y="0"/>
                      </a:lnTo>
                      <a:lnTo>
                        <a:pt x="151" y="24"/>
                      </a:lnTo>
                      <a:lnTo>
                        <a:pt x="52" y="246"/>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46" name="Google Shape;446;p24"/>
                <p:cNvSpPr/>
                <p:nvPr/>
              </p:nvSpPr>
              <p:spPr>
                <a:xfrm>
                  <a:off x="8378818" y="3797531"/>
                  <a:ext cx="103836" cy="35034"/>
                </a:xfrm>
                <a:custGeom>
                  <a:avLst/>
                  <a:gdLst/>
                  <a:ahLst/>
                  <a:cxnLst/>
                  <a:rect l="l" t="t" r="r" b="b"/>
                  <a:pathLst>
                    <a:path w="246" h="83" extrusionOk="0">
                      <a:moveTo>
                        <a:pt x="7" y="83"/>
                      </a:moveTo>
                      <a:lnTo>
                        <a:pt x="0" y="26"/>
                      </a:lnTo>
                      <a:lnTo>
                        <a:pt x="241" y="0"/>
                      </a:lnTo>
                      <a:lnTo>
                        <a:pt x="246" y="59"/>
                      </a:lnTo>
                      <a:lnTo>
                        <a:pt x="7" y="83"/>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47" name="Google Shape;447;p24"/>
                <p:cNvSpPr/>
                <p:nvPr/>
              </p:nvSpPr>
              <p:spPr>
                <a:xfrm>
                  <a:off x="8355181" y="3642621"/>
                  <a:ext cx="104680" cy="45164"/>
                </a:xfrm>
                <a:custGeom>
                  <a:avLst/>
                  <a:gdLst/>
                  <a:ahLst/>
                  <a:cxnLst/>
                  <a:rect l="l" t="t" r="r" b="b"/>
                  <a:pathLst>
                    <a:path w="248" h="107" extrusionOk="0">
                      <a:moveTo>
                        <a:pt x="11" y="107"/>
                      </a:moveTo>
                      <a:lnTo>
                        <a:pt x="0" y="50"/>
                      </a:lnTo>
                      <a:lnTo>
                        <a:pt x="236" y="0"/>
                      </a:lnTo>
                      <a:lnTo>
                        <a:pt x="248" y="57"/>
                      </a:lnTo>
                      <a:lnTo>
                        <a:pt x="11" y="107"/>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48" name="Google Shape;448;p24"/>
                <p:cNvSpPr/>
                <p:nvPr/>
              </p:nvSpPr>
              <p:spPr>
                <a:xfrm>
                  <a:off x="8315926" y="3491088"/>
                  <a:ext cx="103836" cy="54872"/>
                </a:xfrm>
                <a:custGeom>
                  <a:avLst/>
                  <a:gdLst/>
                  <a:ahLst/>
                  <a:cxnLst/>
                  <a:rect l="l" t="t" r="r" b="b"/>
                  <a:pathLst>
                    <a:path w="246" h="130" extrusionOk="0">
                      <a:moveTo>
                        <a:pt x="17" y="130"/>
                      </a:moveTo>
                      <a:lnTo>
                        <a:pt x="0" y="76"/>
                      </a:lnTo>
                      <a:lnTo>
                        <a:pt x="230" y="0"/>
                      </a:lnTo>
                      <a:lnTo>
                        <a:pt x="246" y="54"/>
                      </a:lnTo>
                      <a:lnTo>
                        <a:pt x="17" y="13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49" name="Google Shape;449;p24"/>
                <p:cNvSpPr/>
                <p:nvPr/>
              </p:nvSpPr>
              <p:spPr>
                <a:xfrm>
                  <a:off x="8262318" y="3345464"/>
                  <a:ext cx="102570" cy="63737"/>
                </a:xfrm>
                <a:custGeom>
                  <a:avLst/>
                  <a:gdLst/>
                  <a:ahLst/>
                  <a:cxnLst/>
                  <a:rect l="l" t="t" r="r" b="b"/>
                  <a:pathLst>
                    <a:path w="243" h="151" extrusionOk="0">
                      <a:moveTo>
                        <a:pt x="23" y="151"/>
                      </a:moveTo>
                      <a:lnTo>
                        <a:pt x="0" y="97"/>
                      </a:lnTo>
                      <a:lnTo>
                        <a:pt x="220" y="0"/>
                      </a:lnTo>
                      <a:lnTo>
                        <a:pt x="243" y="52"/>
                      </a:lnTo>
                      <a:lnTo>
                        <a:pt x="23" y="151"/>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0" name="Google Shape;450;p24"/>
                <p:cNvSpPr/>
                <p:nvPr/>
              </p:nvSpPr>
              <p:spPr>
                <a:xfrm>
                  <a:off x="6109201" y="2736378"/>
                  <a:ext cx="78510" cy="96660"/>
                </a:xfrm>
                <a:custGeom>
                  <a:avLst/>
                  <a:gdLst/>
                  <a:ahLst/>
                  <a:cxnLst/>
                  <a:rect l="l" t="t" r="r" b="b"/>
                  <a:pathLst>
                    <a:path w="186" h="229" extrusionOk="0">
                      <a:moveTo>
                        <a:pt x="139" y="229"/>
                      </a:moveTo>
                      <a:lnTo>
                        <a:pt x="0" y="33"/>
                      </a:lnTo>
                      <a:lnTo>
                        <a:pt x="47" y="0"/>
                      </a:lnTo>
                      <a:lnTo>
                        <a:pt x="186" y="196"/>
                      </a:lnTo>
                      <a:lnTo>
                        <a:pt x="139" y="229"/>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1" name="Google Shape;451;p24"/>
                <p:cNvSpPr/>
                <p:nvPr/>
              </p:nvSpPr>
              <p:spPr>
                <a:xfrm>
                  <a:off x="5986371" y="2833038"/>
                  <a:ext cx="85686" cy="92861"/>
                </a:xfrm>
                <a:custGeom>
                  <a:avLst/>
                  <a:gdLst/>
                  <a:ahLst/>
                  <a:cxnLst/>
                  <a:rect l="l" t="t" r="r" b="b"/>
                  <a:pathLst>
                    <a:path w="203" h="220" extrusionOk="0">
                      <a:moveTo>
                        <a:pt x="161" y="220"/>
                      </a:moveTo>
                      <a:lnTo>
                        <a:pt x="0" y="38"/>
                      </a:lnTo>
                      <a:lnTo>
                        <a:pt x="45" y="0"/>
                      </a:lnTo>
                      <a:lnTo>
                        <a:pt x="203" y="182"/>
                      </a:lnTo>
                      <a:lnTo>
                        <a:pt x="161" y="22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2" name="Google Shape;452;p24"/>
                <p:cNvSpPr/>
                <p:nvPr/>
              </p:nvSpPr>
              <p:spPr>
                <a:xfrm>
                  <a:off x="5875359" y="2941939"/>
                  <a:ext cx="92017" cy="86952"/>
                </a:xfrm>
                <a:custGeom>
                  <a:avLst/>
                  <a:gdLst/>
                  <a:ahLst/>
                  <a:cxnLst/>
                  <a:rect l="l" t="t" r="r" b="b"/>
                  <a:pathLst>
                    <a:path w="218" h="206" extrusionOk="0">
                      <a:moveTo>
                        <a:pt x="178" y="206"/>
                      </a:moveTo>
                      <a:lnTo>
                        <a:pt x="0" y="43"/>
                      </a:lnTo>
                      <a:lnTo>
                        <a:pt x="38" y="0"/>
                      </a:lnTo>
                      <a:lnTo>
                        <a:pt x="218" y="163"/>
                      </a:lnTo>
                      <a:lnTo>
                        <a:pt x="178" y="206"/>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3" name="Google Shape;453;p24"/>
                <p:cNvSpPr/>
                <p:nvPr/>
              </p:nvSpPr>
              <p:spPr>
                <a:xfrm>
                  <a:off x="5775744" y="3062659"/>
                  <a:ext cx="96660" cy="80199"/>
                </a:xfrm>
                <a:custGeom>
                  <a:avLst/>
                  <a:gdLst/>
                  <a:ahLst/>
                  <a:cxnLst/>
                  <a:rect l="l" t="t" r="r" b="b"/>
                  <a:pathLst>
                    <a:path w="229" h="190" extrusionOk="0">
                      <a:moveTo>
                        <a:pt x="196" y="190"/>
                      </a:moveTo>
                      <a:lnTo>
                        <a:pt x="0" y="45"/>
                      </a:lnTo>
                      <a:lnTo>
                        <a:pt x="36" y="0"/>
                      </a:lnTo>
                      <a:lnTo>
                        <a:pt x="229" y="145"/>
                      </a:lnTo>
                      <a:lnTo>
                        <a:pt x="196" y="19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4" name="Google Shape;454;p24"/>
                <p:cNvSpPr/>
                <p:nvPr/>
              </p:nvSpPr>
              <p:spPr>
                <a:xfrm>
                  <a:off x="8121338" y="3085874"/>
                  <a:ext cx="97927" cy="79776"/>
                </a:xfrm>
                <a:custGeom>
                  <a:avLst/>
                  <a:gdLst/>
                  <a:ahLst/>
                  <a:cxnLst/>
                  <a:rect l="l" t="t" r="r" b="b"/>
                  <a:pathLst>
                    <a:path w="232" h="189" extrusionOk="0">
                      <a:moveTo>
                        <a:pt x="34" y="189"/>
                      </a:moveTo>
                      <a:lnTo>
                        <a:pt x="0" y="142"/>
                      </a:lnTo>
                      <a:lnTo>
                        <a:pt x="197" y="0"/>
                      </a:lnTo>
                      <a:lnTo>
                        <a:pt x="232" y="47"/>
                      </a:lnTo>
                      <a:lnTo>
                        <a:pt x="34" y="189"/>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5" name="Google Shape;455;p24"/>
                <p:cNvSpPr/>
                <p:nvPr/>
              </p:nvSpPr>
              <p:spPr>
                <a:xfrm>
                  <a:off x="8029743" y="2963888"/>
                  <a:ext cx="92861" cy="86108"/>
                </a:xfrm>
                <a:custGeom>
                  <a:avLst/>
                  <a:gdLst/>
                  <a:ahLst/>
                  <a:cxnLst/>
                  <a:rect l="l" t="t" r="r" b="b"/>
                  <a:pathLst>
                    <a:path w="220" h="204" extrusionOk="0">
                      <a:moveTo>
                        <a:pt x="38" y="204"/>
                      </a:moveTo>
                      <a:lnTo>
                        <a:pt x="0" y="161"/>
                      </a:lnTo>
                      <a:lnTo>
                        <a:pt x="182" y="0"/>
                      </a:lnTo>
                      <a:lnTo>
                        <a:pt x="220" y="43"/>
                      </a:lnTo>
                      <a:lnTo>
                        <a:pt x="38" y="204"/>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6" name="Google Shape;456;p24"/>
                <p:cNvSpPr/>
                <p:nvPr/>
              </p:nvSpPr>
              <p:spPr>
                <a:xfrm>
                  <a:off x="7925907" y="2852033"/>
                  <a:ext cx="86952" cy="92017"/>
                </a:xfrm>
                <a:custGeom>
                  <a:avLst/>
                  <a:gdLst/>
                  <a:ahLst/>
                  <a:cxnLst/>
                  <a:rect l="l" t="t" r="r" b="b"/>
                  <a:pathLst>
                    <a:path w="206" h="218" extrusionOk="0">
                      <a:moveTo>
                        <a:pt x="43" y="218"/>
                      </a:moveTo>
                      <a:lnTo>
                        <a:pt x="0" y="180"/>
                      </a:lnTo>
                      <a:lnTo>
                        <a:pt x="163" y="0"/>
                      </a:lnTo>
                      <a:lnTo>
                        <a:pt x="206" y="41"/>
                      </a:lnTo>
                      <a:lnTo>
                        <a:pt x="43" y="218"/>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7" name="Google Shape;457;p24"/>
                <p:cNvSpPr/>
                <p:nvPr/>
              </p:nvSpPr>
              <p:spPr>
                <a:xfrm>
                  <a:off x="7812363" y="2753262"/>
                  <a:ext cx="80621" cy="97082"/>
                </a:xfrm>
                <a:custGeom>
                  <a:avLst/>
                  <a:gdLst/>
                  <a:ahLst/>
                  <a:cxnLst/>
                  <a:rect l="l" t="t" r="r" b="b"/>
                  <a:pathLst>
                    <a:path w="191" h="230" extrusionOk="0">
                      <a:moveTo>
                        <a:pt x="47" y="230"/>
                      </a:moveTo>
                      <a:lnTo>
                        <a:pt x="0" y="194"/>
                      </a:lnTo>
                      <a:lnTo>
                        <a:pt x="144" y="0"/>
                      </a:lnTo>
                      <a:lnTo>
                        <a:pt x="191" y="36"/>
                      </a:lnTo>
                      <a:lnTo>
                        <a:pt x="47" y="23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8" name="Google Shape;458;p24"/>
                <p:cNvSpPr/>
                <p:nvPr/>
              </p:nvSpPr>
              <p:spPr>
                <a:xfrm>
                  <a:off x="5495472" y="3797531"/>
                  <a:ext cx="103836" cy="35034"/>
                </a:xfrm>
                <a:custGeom>
                  <a:avLst/>
                  <a:gdLst/>
                  <a:ahLst/>
                  <a:cxnLst/>
                  <a:rect l="l" t="t" r="r" b="b"/>
                  <a:pathLst>
                    <a:path w="246" h="83" extrusionOk="0">
                      <a:moveTo>
                        <a:pt x="239" y="83"/>
                      </a:moveTo>
                      <a:lnTo>
                        <a:pt x="0" y="59"/>
                      </a:lnTo>
                      <a:lnTo>
                        <a:pt x="5" y="0"/>
                      </a:lnTo>
                      <a:lnTo>
                        <a:pt x="246" y="26"/>
                      </a:lnTo>
                      <a:lnTo>
                        <a:pt x="239" y="83"/>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9" name="Google Shape;459;p24"/>
                <p:cNvSpPr/>
                <p:nvPr/>
              </p:nvSpPr>
              <p:spPr>
                <a:xfrm>
                  <a:off x="5518265" y="3642621"/>
                  <a:ext cx="104680" cy="45164"/>
                </a:xfrm>
                <a:custGeom>
                  <a:avLst/>
                  <a:gdLst/>
                  <a:ahLst/>
                  <a:cxnLst/>
                  <a:rect l="l" t="t" r="r" b="b"/>
                  <a:pathLst>
                    <a:path w="248" h="107" extrusionOk="0">
                      <a:moveTo>
                        <a:pt x="237" y="107"/>
                      </a:moveTo>
                      <a:lnTo>
                        <a:pt x="0" y="57"/>
                      </a:lnTo>
                      <a:lnTo>
                        <a:pt x="12" y="0"/>
                      </a:lnTo>
                      <a:lnTo>
                        <a:pt x="248" y="50"/>
                      </a:lnTo>
                      <a:lnTo>
                        <a:pt x="237" y="107"/>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0" name="Google Shape;460;p24"/>
                <p:cNvSpPr/>
                <p:nvPr/>
              </p:nvSpPr>
              <p:spPr>
                <a:xfrm>
                  <a:off x="5558365" y="3491088"/>
                  <a:ext cx="103836" cy="54872"/>
                </a:xfrm>
                <a:custGeom>
                  <a:avLst/>
                  <a:gdLst/>
                  <a:ahLst/>
                  <a:cxnLst/>
                  <a:rect l="l" t="t" r="r" b="b"/>
                  <a:pathLst>
                    <a:path w="246" h="130" extrusionOk="0">
                      <a:moveTo>
                        <a:pt x="229" y="130"/>
                      </a:moveTo>
                      <a:lnTo>
                        <a:pt x="0" y="54"/>
                      </a:lnTo>
                      <a:lnTo>
                        <a:pt x="16" y="0"/>
                      </a:lnTo>
                      <a:lnTo>
                        <a:pt x="246" y="76"/>
                      </a:lnTo>
                      <a:lnTo>
                        <a:pt x="229" y="13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1" name="Google Shape;461;p24"/>
                <p:cNvSpPr/>
                <p:nvPr/>
              </p:nvSpPr>
              <p:spPr>
                <a:xfrm>
                  <a:off x="5613237" y="3345464"/>
                  <a:ext cx="102570" cy="63737"/>
                </a:xfrm>
                <a:custGeom>
                  <a:avLst/>
                  <a:gdLst/>
                  <a:ahLst/>
                  <a:cxnLst/>
                  <a:rect l="l" t="t" r="r" b="b"/>
                  <a:pathLst>
                    <a:path w="243" h="151" extrusionOk="0">
                      <a:moveTo>
                        <a:pt x="220" y="151"/>
                      </a:moveTo>
                      <a:lnTo>
                        <a:pt x="0" y="52"/>
                      </a:lnTo>
                      <a:lnTo>
                        <a:pt x="23" y="0"/>
                      </a:lnTo>
                      <a:lnTo>
                        <a:pt x="243" y="97"/>
                      </a:lnTo>
                      <a:lnTo>
                        <a:pt x="220" y="151"/>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62" name="Google Shape;462;p24"/>
              <p:cNvGrpSpPr/>
              <p:nvPr/>
            </p:nvGrpSpPr>
            <p:grpSpPr>
              <a:xfrm rot="-1568030">
                <a:off x="14644551" y="4621623"/>
                <a:ext cx="657656" cy="1290086"/>
                <a:chOff x="8563472" y="5267301"/>
                <a:chExt cx="2123629" cy="4165802"/>
              </a:xfrm>
            </p:grpSpPr>
            <p:sp>
              <p:nvSpPr>
                <p:cNvPr id="463" name="Google Shape;463;p24"/>
                <p:cNvSpPr/>
                <p:nvPr/>
              </p:nvSpPr>
              <p:spPr>
                <a:xfrm>
                  <a:off x="9122201" y="5267301"/>
                  <a:ext cx="1564900" cy="3058669"/>
                </a:xfrm>
                <a:custGeom>
                  <a:avLst/>
                  <a:gdLst/>
                  <a:ahLst/>
                  <a:cxnLst/>
                  <a:rect l="l" t="t" r="r" b="b"/>
                  <a:pathLst>
                    <a:path w="577" h="1127" extrusionOk="0">
                      <a:moveTo>
                        <a:pt x="90" y="1127"/>
                      </a:moveTo>
                      <a:cubicBezTo>
                        <a:pt x="577" y="0"/>
                        <a:pt x="577" y="0"/>
                        <a:pt x="577" y="0"/>
                      </a:cubicBezTo>
                      <a:cubicBezTo>
                        <a:pt x="0" y="1083"/>
                        <a:pt x="0" y="1083"/>
                        <a:pt x="0" y="1083"/>
                      </a:cubicBezTo>
                      <a:cubicBezTo>
                        <a:pt x="37" y="1083"/>
                        <a:pt x="69" y="1100"/>
                        <a:pt x="90" y="1127"/>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Calibri"/>
                    <a:ea typeface="Calibri"/>
                    <a:cs typeface="Calibri"/>
                    <a:sym typeface="Calibri"/>
                  </a:endParaRPr>
                </a:p>
              </p:txBody>
            </p:sp>
            <p:sp>
              <p:nvSpPr>
                <p:cNvPr id="464" name="Google Shape;464;p24"/>
                <p:cNvSpPr/>
                <p:nvPr/>
              </p:nvSpPr>
              <p:spPr>
                <a:xfrm>
                  <a:off x="8563472" y="8689661"/>
                  <a:ext cx="588558" cy="743442"/>
                </a:xfrm>
                <a:custGeom>
                  <a:avLst/>
                  <a:gdLst/>
                  <a:ahLst/>
                  <a:cxnLst/>
                  <a:rect l="l" t="t" r="r" b="b"/>
                  <a:pathLst>
                    <a:path w="217" h="274" extrusionOk="0">
                      <a:moveTo>
                        <a:pt x="112" y="0"/>
                      </a:moveTo>
                      <a:cubicBezTo>
                        <a:pt x="0" y="209"/>
                        <a:pt x="0" y="209"/>
                        <a:pt x="0" y="209"/>
                      </a:cubicBezTo>
                      <a:cubicBezTo>
                        <a:pt x="79" y="209"/>
                        <a:pt x="79" y="209"/>
                        <a:pt x="79" y="209"/>
                      </a:cubicBezTo>
                      <a:cubicBezTo>
                        <a:pt x="119" y="274"/>
                        <a:pt x="119" y="274"/>
                        <a:pt x="119" y="274"/>
                      </a:cubicBezTo>
                      <a:cubicBezTo>
                        <a:pt x="217" y="49"/>
                        <a:pt x="217" y="49"/>
                        <a:pt x="217" y="49"/>
                      </a:cubicBezTo>
                      <a:cubicBezTo>
                        <a:pt x="213" y="49"/>
                        <a:pt x="209" y="50"/>
                        <a:pt x="206" y="50"/>
                      </a:cubicBezTo>
                      <a:cubicBezTo>
                        <a:pt x="167" y="50"/>
                        <a:pt x="132" y="30"/>
                        <a:pt x="112" y="0"/>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Calibri"/>
                    <a:ea typeface="Calibri"/>
                    <a:cs typeface="Calibri"/>
                    <a:sym typeface="Calibri"/>
                  </a:endParaRPr>
                </a:p>
              </p:txBody>
            </p:sp>
            <p:sp>
              <p:nvSpPr>
                <p:cNvPr id="465" name="Google Shape;465;p24"/>
                <p:cNvSpPr/>
                <p:nvPr/>
              </p:nvSpPr>
              <p:spPr>
                <a:xfrm>
                  <a:off x="8776867" y="8167645"/>
                  <a:ext cx="690667" cy="690667"/>
                </a:xfrm>
                <a:prstGeom prst="donut">
                  <a:avLst>
                    <a:gd name="adj" fmla="val 25000"/>
                  </a:avLst>
                </a:pr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Calibri"/>
                    <a:ea typeface="Calibri"/>
                    <a:cs typeface="Calibri"/>
                    <a:sym typeface="Calibri"/>
                  </a:endParaRPr>
                </a:p>
              </p:txBody>
            </p:sp>
          </p:grpSp>
        </p:grpSp>
        <p:sp>
          <p:nvSpPr>
            <p:cNvPr id="466" name="Google Shape;466;p24"/>
            <p:cNvSpPr txBox="1"/>
            <p:nvPr/>
          </p:nvSpPr>
          <p:spPr>
            <a:xfrm>
              <a:off x="6179271" y="1890469"/>
              <a:ext cx="1665497" cy="27699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l-GR" sz="1200" b="1" i="0" u="none" strike="noStrike" cap="none" dirty="0" smtClean="0">
                  <a:solidFill>
                    <a:srgbClr val="002060"/>
                  </a:solidFill>
                  <a:latin typeface="Calibri"/>
                  <a:ea typeface="Calibri"/>
                  <a:cs typeface="Calibri"/>
                  <a:sym typeface="Calibri"/>
                </a:rPr>
                <a:t>Διάρκεια 20’ </a:t>
              </a:r>
              <a:endParaRPr sz="1800" b="1" i="0" u="none" strike="noStrike" cap="none" dirty="0">
                <a:solidFill>
                  <a:srgbClr val="002060"/>
                </a:solidFill>
                <a:latin typeface="Calibri"/>
                <a:ea typeface="Calibri"/>
                <a:cs typeface="Calibri"/>
                <a:sym typeface="Calibri"/>
              </a:endParaRPr>
            </a:p>
          </p:txBody>
        </p:sp>
      </p:grpSp>
      <p:pic>
        <p:nvPicPr>
          <p:cNvPr id="467" name="Google Shape;467;p24">
            <a:hlinkClick r:id="" action="ppaction://hlinkshowjump?jump=firstslide"/>
          </p:cNvPr>
          <p:cNvPicPr preferRelativeResize="0"/>
          <p:nvPr/>
        </p:nvPicPr>
        <p:blipFill rotWithShape="1">
          <a:blip r:embed="rId3">
            <a:alphaModFix/>
          </a:blip>
          <a:srcRect/>
          <a:stretch/>
        </p:blipFill>
        <p:spPr>
          <a:xfrm>
            <a:off x="11016430" y="814346"/>
            <a:ext cx="866896" cy="815671"/>
          </a:xfrm>
          <a:prstGeom prst="rect">
            <a:avLst/>
          </a:prstGeom>
          <a:noFill/>
          <a:ln>
            <a:noFill/>
          </a:ln>
        </p:spPr>
      </p:pic>
      <p:pic>
        <p:nvPicPr>
          <p:cNvPr id="468" name="Google Shape;468;p24">
            <a:hlinkClick r:id="rId4" action="ppaction://hlinksldjump"/>
          </p:cNvPr>
          <p:cNvPicPr preferRelativeResize="0"/>
          <p:nvPr/>
        </p:nvPicPr>
        <p:blipFill rotWithShape="1">
          <a:blip r:embed="rId5">
            <a:alphaModFix/>
          </a:blip>
          <a:srcRect/>
          <a:stretch/>
        </p:blipFill>
        <p:spPr>
          <a:xfrm>
            <a:off x="11016430" y="1630017"/>
            <a:ext cx="866896" cy="815671"/>
          </a:xfrm>
          <a:prstGeom prst="rect">
            <a:avLst/>
          </a:prstGeom>
          <a:noFill/>
          <a:ln>
            <a:noFill/>
          </a:ln>
        </p:spPr>
      </p:pic>
      <p:pic>
        <p:nvPicPr>
          <p:cNvPr id="469" name="Google Shape;469;p24">
            <a:hlinkClick r:id="" action="ppaction://hlinkshowjump?jump=nextslide"/>
          </p:cNvPr>
          <p:cNvPicPr preferRelativeResize="0"/>
          <p:nvPr/>
        </p:nvPicPr>
        <p:blipFill rotWithShape="1">
          <a:blip r:embed="rId6">
            <a:alphaModFix/>
          </a:blip>
          <a:srcRect/>
          <a:stretch/>
        </p:blipFill>
        <p:spPr>
          <a:xfrm>
            <a:off x="11016430" y="2324549"/>
            <a:ext cx="866896" cy="815671"/>
          </a:xfrm>
          <a:prstGeom prst="rect">
            <a:avLst/>
          </a:prstGeom>
          <a:noFill/>
          <a:ln>
            <a:noFill/>
          </a:ln>
        </p:spPr>
      </p:pic>
      <p:pic>
        <p:nvPicPr>
          <p:cNvPr id="470" name="Google Shape;470;p24">
            <a:hlinkClick r:id="" action="ppaction://hlinkshowjump?jump=previousslide"/>
          </p:cNvPr>
          <p:cNvPicPr preferRelativeResize="0"/>
          <p:nvPr/>
        </p:nvPicPr>
        <p:blipFill rotWithShape="1">
          <a:blip r:embed="rId7">
            <a:alphaModFix/>
          </a:blip>
          <a:srcRect/>
          <a:stretch/>
        </p:blipFill>
        <p:spPr>
          <a:xfrm>
            <a:off x="11016430" y="3140220"/>
            <a:ext cx="866896" cy="815671"/>
          </a:xfrm>
          <a:prstGeom prst="rect">
            <a:avLst/>
          </a:prstGeom>
          <a:noFill/>
          <a:ln>
            <a:noFill/>
          </a:ln>
        </p:spPr>
      </p:pic>
      <p:pic>
        <p:nvPicPr>
          <p:cNvPr id="471" name="Google Shape;471;p24"/>
          <p:cNvPicPr preferRelativeResize="0"/>
          <p:nvPr/>
        </p:nvPicPr>
        <p:blipFill rotWithShape="1">
          <a:blip r:embed="rId8">
            <a:alphaModFix/>
          </a:blip>
          <a:srcRect/>
          <a:stretch/>
        </p:blipFill>
        <p:spPr>
          <a:xfrm>
            <a:off x="11016430" y="4134678"/>
            <a:ext cx="866896" cy="662609"/>
          </a:xfrm>
          <a:prstGeom prst="rect">
            <a:avLst/>
          </a:prstGeom>
          <a:noFill/>
          <a:ln>
            <a:noFill/>
          </a:ln>
        </p:spPr>
      </p:pic>
      <p:pic>
        <p:nvPicPr>
          <p:cNvPr id="472" name="Google Shape;472;p24">
            <a:hlinkClick r:id="rId9" action="ppaction://hlinksldjump"/>
          </p:cNvPr>
          <p:cNvPicPr preferRelativeResize="0"/>
          <p:nvPr/>
        </p:nvPicPr>
        <p:blipFill rotWithShape="1">
          <a:blip r:embed="rId10">
            <a:alphaModFix/>
          </a:blip>
          <a:srcRect/>
          <a:stretch/>
        </p:blipFill>
        <p:spPr>
          <a:xfrm>
            <a:off x="11016430" y="4933954"/>
            <a:ext cx="866896" cy="662609"/>
          </a:xfrm>
          <a:prstGeom prst="rect">
            <a:avLst/>
          </a:prstGeom>
          <a:noFill/>
          <a:ln>
            <a:noFill/>
          </a:ln>
        </p:spPr>
      </p:pic>
      <p:sp>
        <p:nvSpPr>
          <p:cNvPr id="49" name="48 - TextBox"/>
          <p:cNvSpPr txBox="1"/>
          <p:nvPr/>
        </p:nvSpPr>
        <p:spPr>
          <a:xfrm>
            <a:off x="1055440" y="1700808"/>
            <a:ext cx="9649072" cy="400110"/>
          </a:xfrm>
          <a:prstGeom prst="rect">
            <a:avLst/>
          </a:prstGeom>
          <a:noFill/>
        </p:spPr>
        <p:txBody>
          <a:bodyPr wrap="square" rtlCol="0">
            <a:spAutoFit/>
          </a:bodyPr>
          <a:lstStyle/>
          <a:p>
            <a:pPr algn="ctr"/>
            <a:r>
              <a:rPr lang="el-GR" sz="2000" b="1" dirty="0" smtClean="0">
                <a:solidFill>
                  <a:srgbClr val="002060"/>
                </a:solidFill>
                <a:latin typeface="Times New Roman" pitchFamily="18" charset="0"/>
                <a:cs typeface="Times New Roman" pitchFamily="18" charset="0"/>
              </a:rPr>
              <a:t>Αναγνωρίζω Ανακυκλώσιμα Υλικά και Συσκευασίες</a:t>
            </a:r>
            <a:endParaRPr lang="el-GR" sz="2000" b="1" dirty="0">
              <a:solidFill>
                <a:srgbClr val="002060"/>
              </a:solidFill>
              <a:latin typeface="Times New Roman" pitchFamily="18" charset="0"/>
              <a:cs typeface="Times New Roman" pitchFamily="18" charset="0"/>
            </a:endParaRPr>
          </a:p>
        </p:txBody>
      </p:sp>
      <p:sp>
        <p:nvSpPr>
          <p:cNvPr id="50" name="49 - TextBox"/>
          <p:cNvSpPr txBox="1"/>
          <p:nvPr/>
        </p:nvSpPr>
        <p:spPr>
          <a:xfrm>
            <a:off x="623392" y="2636912"/>
            <a:ext cx="10297144" cy="2031325"/>
          </a:xfrm>
          <a:prstGeom prst="rect">
            <a:avLst/>
          </a:prstGeom>
          <a:noFill/>
        </p:spPr>
        <p:txBody>
          <a:bodyPr wrap="square" rtlCol="0">
            <a:spAutoFit/>
          </a:bodyPr>
          <a:lstStyle/>
          <a:p>
            <a:pPr algn="just">
              <a:buFont typeface="Wingdings" pitchFamily="2" charset="2"/>
              <a:buChar char="Ø"/>
            </a:pPr>
            <a:r>
              <a:rPr lang="el-GR" dirty="0" smtClean="0"/>
              <a:t> </a:t>
            </a:r>
            <a:r>
              <a:rPr lang="el-GR" sz="1800" dirty="0" smtClean="0">
                <a:latin typeface="Times New Roman" pitchFamily="18" charset="0"/>
                <a:cs typeface="Times New Roman" pitchFamily="18" charset="0"/>
              </a:rPr>
              <a:t>Προβάλλεται στα παιδιά το βίντεο «ΠΑΙΔΙΚΟ ΕΚΠΑΙΔΕΥΤΙΚΟ ΒΙΝΤΕΟ ΓΙΑ ΤΟΝ ΜΠΛΕ ΚΑΔΟ – ΕΕΑΑ» με σκοπό να εξοικειωθούν περισσότερο με τη διαδικασία της ανακύκλωσης και να εμπεδώσουν ποια υλικά και συσκευασίες δύναται να ανακυκλωθούν.</a:t>
            </a:r>
          </a:p>
          <a:p>
            <a:pPr algn="just">
              <a:buFont typeface="Wingdings" pitchFamily="2" charset="2"/>
              <a:buChar char="Ø"/>
            </a:pPr>
            <a:r>
              <a:rPr lang="el-GR" sz="1800" dirty="0" smtClean="0">
                <a:latin typeface="Times New Roman" pitchFamily="18" charset="0"/>
                <a:cs typeface="Times New Roman" pitchFamily="18" charset="0"/>
              </a:rPr>
              <a:t> Προτρέπουμε να παιδιά να διερευνήσουν το χώρο τους και να βρουν ανακυκλώσιμες συσκευασίες. Έπειτα, να τις συγκεντρώσουν, να τις φωτογραφίσουν και να ανεβάσουν τις φωτογραφίες τους στην πλατφόρμα.</a:t>
            </a:r>
          </a:p>
          <a:p>
            <a:pPr algn="just">
              <a:buFont typeface="Wingdings" pitchFamily="2" charset="2"/>
              <a:buChar char="Ø"/>
            </a:pPr>
            <a:r>
              <a:rPr lang="el-GR" sz="1800" dirty="0" smtClean="0">
                <a:latin typeface="Times New Roman" pitchFamily="18" charset="0"/>
                <a:cs typeface="Times New Roman" pitchFamily="18" charset="0"/>
              </a:rPr>
              <a:t> Τέλος, καλούνται να χωρίσουν τις συσκευασίες σε κατηγορίες ανάλογα με το υλικό τους. Δηλαδή, μπορούν να τις ομαδοποιήσουν σε γυάλινες, πλαστικές, χάρτινες, αλουμινένιες ή λευκοσιδηρές. </a:t>
            </a:r>
            <a:endParaRPr lang="el-GR" sz="1800"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l-GR" b="1" dirty="0"/>
              <a:t> </a:t>
            </a:r>
            <a:r>
              <a:rPr lang="en-US" b="1" dirty="0" smtClean="0">
                <a:solidFill>
                  <a:schemeClr val="accent6"/>
                </a:solidFill>
              </a:rPr>
              <a:t>5</a:t>
            </a:r>
            <a:r>
              <a:rPr lang="el-GR" b="1" baseline="30000" dirty="0" smtClean="0">
                <a:solidFill>
                  <a:schemeClr val="accent6"/>
                </a:solidFill>
              </a:rPr>
              <a:t>ο</a:t>
            </a:r>
            <a:r>
              <a:rPr lang="el-GR" b="1" dirty="0" smtClean="0">
                <a:solidFill>
                  <a:schemeClr val="accent6"/>
                </a:solidFill>
              </a:rPr>
              <a:t> </a:t>
            </a:r>
            <a:r>
              <a:rPr lang="el-GR" b="1" dirty="0">
                <a:solidFill>
                  <a:schemeClr val="accent6"/>
                </a:solidFill>
              </a:rPr>
              <a:t>βήμα</a:t>
            </a:r>
            <a:endParaRPr dirty="0"/>
          </a:p>
        </p:txBody>
      </p:sp>
      <p:sp>
        <p:nvSpPr>
          <p:cNvPr id="427" name="Google Shape;427;p24"/>
          <p:cNvSpPr/>
          <p:nvPr/>
        </p:nvSpPr>
        <p:spPr>
          <a:xfrm>
            <a:off x="156766" y="365125"/>
            <a:ext cx="722847" cy="1274453"/>
          </a:xfrm>
          <a:custGeom>
            <a:avLst/>
            <a:gdLst/>
            <a:ahLst/>
            <a:cxnLst/>
            <a:rect l="l" t="t" r="r" b="b"/>
            <a:pathLst>
              <a:path w="2415" h="5301" extrusionOk="0">
                <a:moveTo>
                  <a:pt x="1581" y="3018"/>
                </a:moveTo>
                <a:lnTo>
                  <a:pt x="1573" y="3020"/>
                </a:lnTo>
                <a:lnTo>
                  <a:pt x="1566" y="3027"/>
                </a:lnTo>
                <a:lnTo>
                  <a:pt x="1559" y="3041"/>
                </a:lnTo>
                <a:lnTo>
                  <a:pt x="1548" y="3066"/>
                </a:lnTo>
                <a:lnTo>
                  <a:pt x="1534" y="3096"/>
                </a:lnTo>
                <a:lnTo>
                  <a:pt x="1518" y="3132"/>
                </a:lnTo>
                <a:lnTo>
                  <a:pt x="1498" y="3171"/>
                </a:lnTo>
                <a:lnTo>
                  <a:pt x="1479" y="3211"/>
                </a:lnTo>
                <a:lnTo>
                  <a:pt x="1461" y="3250"/>
                </a:lnTo>
                <a:lnTo>
                  <a:pt x="1445" y="3286"/>
                </a:lnTo>
                <a:lnTo>
                  <a:pt x="1431" y="3321"/>
                </a:lnTo>
                <a:lnTo>
                  <a:pt x="1420" y="3350"/>
                </a:lnTo>
                <a:lnTo>
                  <a:pt x="1411" y="3377"/>
                </a:lnTo>
                <a:lnTo>
                  <a:pt x="1404" y="3400"/>
                </a:lnTo>
                <a:lnTo>
                  <a:pt x="1397" y="3421"/>
                </a:lnTo>
                <a:lnTo>
                  <a:pt x="1389" y="3446"/>
                </a:lnTo>
                <a:lnTo>
                  <a:pt x="1380" y="3473"/>
                </a:lnTo>
                <a:lnTo>
                  <a:pt x="1372" y="3496"/>
                </a:lnTo>
                <a:lnTo>
                  <a:pt x="1361" y="3519"/>
                </a:lnTo>
                <a:lnTo>
                  <a:pt x="1348" y="3542"/>
                </a:lnTo>
                <a:lnTo>
                  <a:pt x="1330" y="3566"/>
                </a:lnTo>
                <a:lnTo>
                  <a:pt x="1313" y="3589"/>
                </a:lnTo>
                <a:lnTo>
                  <a:pt x="1297" y="3608"/>
                </a:lnTo>
                <a:lnTo>
                  <a:pt x="1282" y="3624"/>
                </a:lnTo>
                <a:lnTo>
                  <a:pt x="1268" y="3639"/>
                </a:lnTo>
                <a:lnTo>
                  <a:pt x="1252" y="3657"/>
                </a:lnTo>
                <a:lnTo>
                  <a:pt x="1241" y="3669"/>
                </a:lnTo>
                <a:lnTo>
                  <a:pt x="1234" y="3678"/>
                </a:lnTo>
                <a:lnTo>
                  <a:pt x="1229" y="3685"/>
                </a:lnTo>
                <a:lnTo>
                  <a:pt x="1225" y="3694"/>
                </a:lnTo>
                <a:lnTo>
                  <a:pt x="1222" y="3705"/>
                </a:lnTo>
                <a:lnTo>
                  <a:pt x="1216" y="3721"/>
                </a:lnTo>
                <a:lnTo>
                  <a:pt x="1207" y="3744"/>
                </a:lnTo>
                <a:lnTo>
                  <a:pt x="1202" y="3771"/>
                </a:lnTo>
                <a:lnTo>
                  <a:pt x="1195" y="3796"/>
                </a:lnTo>
                <a:lnTo>
                  <a:pt x="1188" y="3821"/>
                </a:lnTo>
                <a:lnTo>
                  <a:pt x="1180" y="3840"/>
                </a:lnTo>
                <a:lnTo>
                  <a:pt x="1171" y="3851"/>
                </a:lnTo>
                <a:lnTo>
                  <a:pt x="1164" y="3858"/>
                </a:lnTo>
                <a:lnTo>
                  <a:pt x="1157" y="3863"/>
                </a:lnTo>
                <a:lnTo>
                  <a:pt x="1152" y="3867"/>
                </a:lnTo>
                <a:lnTo>
                  <a:pt x="1148" y="3871"/>
                </a:lnTo>
                <a:lnTo>
                  <a:pt x="1145" y="3874"/>
                </a:lnTo>
                <a:lnTo>
                  <a:pt x="1145" y="3874"/>
                </a:lnTo>
                <a:lnTo>
                  <a:pt x="1141" y="3878"/>
                </a:lnTo>
                <a:lnTo>
                  <a:pt x="1134" y="3885"/>
                </a:lnTo>
                <a:lnTo>
                  <a:pt x="1121" y="3894"/>
                </a:lnTo>
                <a:lnTo>
                  <a:pt x="1105" y="3906"/>
                </a:lnTo>
                <a:lnTo>
                  <a:pt x="1089" y="3919"/>
                </a:lnTo>
                <a:lnTo>
                  <a:pt x="1073" y="3929"/>
                </a:lnTo>
                <a:lnTo>
                  <a:pt x="1059" y="3940"/>
                </a:lnTo>
                <a:lnTo>
                  <a:pt x="1046" y="3945"/>
                </a:lnTo>
                <a:lnTo>
                  <a:pt x="1032" y="3949"/>
                </a:lnTo>
                <a:lnTo>
                  <a:pt x="1020" y="3954"/>
                </a:lnTo>
                <a:lnTo>
                  <a:pt x="1007" y="3962"/>
                </a:lnTo>
                <a:lnTo>
                  <a:pt x="996" y="3969"/>
                </a:lnTo>
                <a:lnTo>
                  <a:pt x="991" y="3978"/>
                </a:lnTo>
                <a:lnTo>
                  <a:pt x="991" y="3988"/>
                </a:lnTo>
                <a:lnTo>
                  <a:pt x="996" y="4003"/>
                </a:lnTo>
                <a:lnTo>
                  <a:pt x="1000" y="4013"/>
                </a:lnTo>
                <a:lnTo>
                  <a:pt x="1005" y="4019"/>
                </a:lnTo>
                <a:lnTo>
                  <a:pt x="1014" y="4022"/>
                </a:lnTo>
                <a:lnTo>
                  <a:pt x="1027" y="4020"/>
                </a:lnTo>
                <a:lnTo>
                  <a:pt x="1041" y="4013"/>
                </a:lnTo>
                <a:lnTo>
                  <a:pt x="1057" y="4004"/>
                </a:lnTo>
                <a:lnTo>
                  <a:pt x="1073" y="3997"/>
                </a:lnTo>
                <a:lnTo>
                  <a:pt x="1091" y="3994"/>
                </a:lnTo>
                <a:lnTo>
                  <a:pt x="1109" y="3999"/>
                </a:lnTo>
                <a:lnTo>
                  <a:pt x="1130" y="4010"/>
                </a:lnTo>
                <a:lnTo>
                  <a:pt x="1146" y="4013"/>
                </a:lnTo>
                <a:lnTo>
                  <a:pt x="1161" y="4013"/>
                </a:lnTo>
                <a:lnTo>
                  <a:pt x="1171" y="4008"/>
                </a:lnTo>
                <a:lnTo>
                  <a:pt x="1177" y="4003"/>
                </a:lnTo>
                <a:lnTo>
                  <a:pt x="1177" y="3995"/>
                </a:lnTo>
                <a:lnTo>
                  <a:pt x="1179" y="3988"/>
                </a:lnTo>
                <a:lnTo>
                  <a:pt x="1182" y="3981"/>
                </a:lnTo>
                <a:lnTo>
                  <a:pt x="1191" y="3970"/>
                </a:lnTo>
                <a:lnTo>
                  <a:pt x="1198" y="3963"/>
                </a:lnTo>
                <a:lnTo>
                  <a:pt x="1213" y="3949"/>
                </a:lnTo>
                <a:lnTo>
                  <a:pt x="1232" y="3931"/>
                </a:lnTo>
                <a:lnTo>
                  <a:pt x="1257" y="3910"/>
                </a:lnTo>
                <a:lnTo>
                  <a:pt x="1284" y="3887"/>
                </a:lnTo>
                <a:lnTo>
                  <a:pt x="1313" y="3860"/>
                </a:lnTo>
                <a:lnTo>
                  <a:pt x="1345" y="3833"/>
                </a:lnTo>
                <a:lnTo>
                  <a:pt x="1375" y="3806"/>
                </a:lnTo>
                <a:lnTo>
                  <a:pt x="1407" y="3781"/>
                </a:lnTo>
                <a:lnTo>
                  <a:pt x="1436" y="3758"/>
                </a:lnTo>
                <a:lnTo>
                  <a:pt x="1463" y="3739"/>
                </a:lnTo>
                <a:lnTo>
                  <a:pt x="1488" y="3721"/>
                </a:lnTo>
                <a:lnTo>
                  <a:pt x="1507" y="3710"/>
                </a:lnTo>
                <a:lnTo>
                  <a:pt x="1531" y="3698"/>
                </a:lnTo>
                <a:lnTo>
                  <a:pt x="1557" y="3680"/>
                </a:lnTo>
                <a:lnTo>
                  <a:pt x="1588" y="3660"/>
                </a:lnTo>
                <a:lnTo>
                  <a:pt x="1622" y="3639"/>
                </a:lnTo>
                <a:lnTo>
                  <a:pt x="1656" y="3616"/>
                </a:lnTo>
                <a:lnTo>
                  <a:pt x="1691" y="3592"/>
                </a:lnTo>
                <a:lnTo>
                  <a:pt x="1723" y="3571"/>
                </a:lnTo>
                <a:lnTo>
                  <a:pt x="1756" y="3551"/>
                </a:lnTo>
                <a:lnTo>
                  <a:pt x="1782" y="3535"/>
                </a:lnTo>
                <a:lnTo>
                  <a:pt x="1807" y="3525"/>
                </a:lnTo>
                <a:lnTo>
                  <a:pt x="1825" y="3519"/>
                </a:lnTo>
                <a:lnTo>
                  <a:pt x="1854" y="3514"/>
                </a:lnTo>
                <a:lnTo>
                  <a:pt x="1874" y="3508"/>
                </a:lnTo>
                <a:lnTo>
                  <a:pt x="1886" y="3503"/>
                </a:lnTo>
                <a:lnTo>
                  <a:pt x="1891" y="3494"/>
                </a:lnTo>
                <a:lnTo>
                  <a:pt x="1891" y="3476"/>
                </a:lnTo>
                <a:lnTo>
                  <a:pt x="1888" y="3457"/>
                </a:lnTo>
                <a:lnTo>
                  <a:pt x="1879" y="3434"/>
                </a:lnTo>
                <a:lnTo>
                  <a:pt x="1866" y="3407"/>
                </a:lnTo>
                <a:lnTo>
                  <a:pt x="1850" y="3378"/>
                </a:lnTo>
                <a:lnTo>
                  <a:pt x="1834" y="3350"/>
                </a:lnTo>
                <a:lnTo>
                  <a:pt x="1818" y="3325"/>
                </a:lnTo>
                <a:lnTo>
                  <a:pt x="1802" y="3302"/>
                </a:lnTo>
                <a:lnTo>
                  <a:pt x="1791" y="3287"/>
                </a:lnTo>
                <a:lnTo>
                  <a:pt x="1782" y="3275"/>
                </a:lnTo>
                <a:lnTo>
                  <a:pt x="1775" y="3266"/>
                </a:lnTo>
                <a:lnTo>
                  <a:pt x="1768" y="3257"/>
                </a:lnTo>
                <a:lnTo>
                  <a:pt x="1761" y="3246"/>
                </a:lnTo>
                <a:lnTo>
                  <a:pt x="1750" y="3234"/>
                </a:lnTo>
                <a:lnTo>
                  <a:pt x="1738" y="3218"/>
                </a:lnTo>
                <a:lnTo>
                  <a:pt x="1722" y="3196"/>
                </a:lnTo>
                <a:lnTo>
                  <a:pt x="1704" y="3173"/>
                </a:lnTo>
                <a:lnTo>
                  <a:pt x="1690" y="3154"/>
                </a:lnTo>
                <a:lnTo>
                  <a:pt x="1681" y="3139"/>
                </a:lnTo>
                <a:lnTo>
                  <a:pt x="1672" y="3129"/>
                </a:lnTo>
                <a:lnTo>
                  <a:pt x="1665" y="3116"/>
                </a:lnTo>
                <a:lnTo>
                  <a:pt x="1656" y="3105"/>
                </a:lnTo>
                <a:lnTo>
                  <a:pt x="1645" y="3091"/>
                </a:lnTo>
                <a:lnTo>
                  <a:pt x="1629" y="3072"/>
                </a:lnTo>
                <a:lnTo>
                  <a:pt x="1615" y="3055"/>
                </a:lnTo>
                <a:lnTo>
                  <a:pt x="1604" y="3043"/>
                </a:lnTo>
                <a:lnTo>
                  <a:pt x="1597" y="3036"/>
                </a:lnTo>
                <a:lnTo>
                  <a:pt x="1595" y="3034"/>
                </a:lnTo>
                <a:lnTo>
                  <a:pt x="1595" y="3032"/>
                </a:lnTo>
                <a:lnTo>
                  <a:pt x="1591" y="3027"/>
                </a:lnTo>
                <a:lnTo>
                  <a:pt x="1586" y="3022"/>
                </a:lnTo>
                <a:lnTo>
                  <a:pt x="1581" y="3018"/>
                </a:lnTo>
                <a:close/>
                <a:moveTo>
                  <a:pt x="1932" y="0"/>
                </a:moveTo>
                <a:lnTo>
                  <a:pt x="1950" y="5"/>
                </a:lnTo>
                <a:lnTo>
                  <a:pt x="1963" y="13"/>
                </a:lnTo>
                <a:lnTo>
                  <a:pt x="1968" y="25"/>
                </a:lnTo>
                <a:lnTo>
                  <a:pt x="1974" y="41"/>
                </a:lnTo>
                <a:lnTo>
                  <a:pt x="1975" y="59"/>
                </a:lnTo>
                <a:lnTo>
                  <a:pt x="1977" y="75"/>
                </a:lnTo>
                <a:lnTo>
                  <a:pt x="1979" y="91"/>
                </a:lnTo>
                <a:lnTo>
                  <a:pt x="1988" y="112"/>
                </a:lnTo>
                <a:lnTo>
                  <a:pt x="2002" y="136"/>
                </a:lnTo>
                <a:lnTo>
                  <a:pt x="2020" y="161"/>
                </a:lnTo>
                <a:lnTo>
                  <a:pt x="2040" y="187"/>
                </a:lnTo>
                <a:lnTo>
                  <a:pt x="2059" y="212"/>
                </a:lnTo>
                <a:lnTo>
                  <a:pt x="2075" y="236"/>
                </a:lnTo>
                <a:lnTo>
                  <a:pt x="2088" y="259"/>
                </a:lnTo>
                <a:lnTo>
                  <a:pt x="2108" y="394"/>
                </a:lnTo>
                <a:lnTo>
                  <a:pt x="2127" y="437"/>
                </a:lnTo>
                <a:lnTo>
                  <a:pt x="2145" y="469"/>
                </a:lnTo>
                <a:lnTo>
                  <a:pt x="2159" y="494"/>
                </a:lnTo>
                <a:lnTo>
                  <a:pt x="2170" y="510"/>
                </a:lnTo>
                <a:lnTo>
                  <a:pt x="2174" y="521"/>
                </a:lnTo>
                <a:lnTo>
                  <a:pt x="2170" y="528"/>
                </a:lnTo>
                <a:lnTo>
                  <a:pt x="2167" y="535"/>
                </a:lnTo>
                <a:lnTo>
                  <a:pt x="2156" y="541"/>
                </a:lnTo>
                <a:lnTo>
                  <a:pt x="2140" y="544"/>
                </a:lnTo>
                <a:lnTo>
                  <a:pt x="2124" y="546"/>
                </a:lnTo>
                <a:lnTo>
                  <a:pt x="2109" y="549"/>
                </a:lnTo>
                <a:lnTo>
                  <a:pt x="2100" y="553"/>
                </a:lnTo>
                <a:lnTo>
                  <a:pt x="2099" y="555"/>
                </a:lnTo>
                <a:lnTo>
                  <a:pt x="2097" y="565"/>
                </a:lnTo>
                <a:lnTo>
                  <a:pt x="2093" y="583"/>
                </a:lnTo>
                <a:lnTo>
                  <a:pt x="2091" y="605"/>
                </a:lnTo>
                <a:lnTo>
                  <a:pt x="2088" y="626"/>
                </a:lnTo>
                <a:lnTo>
                  <a:pt x="2088" y="640"/>
                </a:lnTo>
                <a:lnTo>
                  <a:pt x="2088" y="656"/>
                </a:lnTo>
                <a:lnTo>
                  <a:pt x="2088" y="671"/>
                </a:lnTo>
                <a:lnTo>
                  <a:pt x="2084" y="680"/>
                </a:lnTo>
                <a:lnTo>
                  <a:pt x="2086" y="685"/>
                </a:lnTo>
                <a:lnTo>
                  <a:pt x="2088" y="689"/>
                </a:lnTo>
                <a:lnTo>
                  <a:pt x="2091" y="692"/>
                </a:lnTo>
                <a:lnTo>
                  <a:pt x="2093" y="696"/>
                </a:lnTo>
                <a:lnTo>
                  <a:pt x="2095" y="699"/>
                </a:lnTo>
                <a:lnTo>
                  <a:pt x="2097" y="705"/>
                </a:lnTo>
                <a:lnTo>
                  <a:pt x="2099" y="733"/>
                </a:lnTo>
                <a:lnTo>
                  <a:pt x="2095" y="755"/>
                </a:lnTo>
                <a:lnTo>
                  <a:pt x="2090" y="767"/>
                </a:lnTo>
                <a:lnTo>
                  <a:pt x="2075" y="774"/>
                </a:lnTo>
                <a:lnTo>
                  <a:pt x="2054" y="778"/>
                </a:lnTo>
                <a:lnTo>
                  <a:pt x="2025" y="776"/>
                </a:lnTo>
                <a:lnTo>
                  <a:pt x="1984" y="774"/>
                </a:lnTo>
                <a:lnTo>
                  <a:pt x="1952" y="776"/>
                </a:lnTo>
                <a:lnTo>
                  <a:pt x="1927" y="780"/>
                </a:lnTo>
                <a:lnTo>
                  <a:pt x="1907" y="785"/>
                </a:lnTo>
                <a:lnTo>
                  <a:pt x="1895" y="792"/>
                </a:lnTo>
                <a:lnTo>
                  <a:pt x="1890" y="801"/>
                </a:lnTo>
                <a:lnTo>
                  <a:pt x="1882" y="812"/>
                </a:lnTo>
                <a:lnTo>
                  <a:pt x="1870" y="824"/>
                </a:lnTo>
                <a:lnTo>
                  <a:pt x="1852" y="840"/>
                </a:lnTo>
                <a:lnTo>
                  <a:pt x="1834" y="856"/>
                </a:lnTo>
                <a:lnTo>
                  <a:pt x="1815" y="876"/>
                </a:lnTo>
                <a:lnTo>
                  <a:pt x="1800" y="894"/>
                </a:lnTo>
                <a:lnTo>
                  <a:pt x="1790" y="912"/>
                </a:lnTo>
                <a:lnTo>
                  <a:pt x="1788" y="931"/>
                </a:lnTo>
                <a:lnTo>
                  <a:pt x="1786" y="931"/>
                </a:lnTo>
                <a:lnTo>
                  <a:pt x="1786" y="944"/>
                </a:lnTo>
                <a:lnTo>
                  <a:pt x="1791" y="963"/>
                </a:lnTo>
                <a:lnTo>
                  <a:pt x="1799" y="985"/>
                </a:lnTo>
                <a:lnTo>
                  <a:pt x="1809" y="1010"/>
                </a:lnTo>
                <a:lnTo>
                  <a:pt x="1822" y="1035"/>
                </a:lnTo>
                <a:lnTo>
                  <a:pt x="1831" y="1051"/>
                </a:lnTo>
                <a:lnTo>
                  <a:pt x="1843" y="1076"/>
                </a:lnTo>
                <a:lnTo>
                  <a:pt x="1856" y="1106"/>
                </a:lnTo>
                <a:lnTo>
                  <a:pt x="1870" y="1140"/>
                </a:lnTo>
                <a:lnTo>
                  <a:pt x="1886" y="1177"/>
                </a:lnTo>
                <a:lnTo>
                  <a:pt x="1900" y="1217"/>
                </a:lnTo>
                <a:lnTo>
                  <a:pt x="1916" y="1254"/>
                </a:lnTo>
                <a:lnTo>
                  <a:pt x="1929" y="1290"/>
                </a:lnTo>
                <a:lnTo>
                  <a:pt x="1941" y="1322"/>
                </a:lnTo>
                <a:lnTo>
                  <a:pt x="1950" y="1349"/>
                </a:lnTo>
                <a:lnTo>
                  <a:pt x="1958" y="1366"/>
                </a:lnTo>
                <a:lnTo>
                  <a:pt x="1965" y="1391"/>
                </a:lnTo>
                <a:lnTo>
                  <a:pt x="1968" y="1406"/>
                </a:lnTo>
                <a:lnTo>
                  <a:pt x="1972" y="1418"/>
                </a:lnTo>
                <a:lnTo>
                  <a:pt x="1974" y="1427"/>
                </a:lnTo>
                <a:lnTo>
                  <a:pt x="1974" y="1436"/>
                </a:lnTo>
                <a:lnTo>
                  <a:pt x="1974" y="1448"/>
                </a:lnTo>
                <a:lnTo>
                  <a:pt x="1972" y="1463"/>
                </a:lnTo>
                <a:lnTo>
                  <a:pt x="1972" y="1472"/>
                </a:lnTo>
                <a:lnTo>
                  <a:pt x="1974" y="1477"/>
                </a:lnTo>
                <a:lnTo>
                  <a:pt x="1977" y="1484"/>
                </a:lnTo>
                <a:lnTo>
                  <a:pt x="1986" y="1495"/>
                </a:lnTo>
                <a:lnTo>
                  <a:pt x="1999" y="1504"/>
                </a:lnTo>
                <a:lnTo>
                  <a:pt x="2016" y="1507"/>
                </a:lnTo>
                <a:lnTo>
                  <a:pt x="2034" y="1504"/>
                </a:lnTo>
                <a:lnTo>
                  <a:pt x="2050" y="1500"/>
                </a:lnTo>
                <a:lnTo>
                  <a:pt x="2066" y="1495"/>
                </a:lnTo>
                <a:lnTo>
                  <a:pt x="2077" y="1489"/>
                </a:lnTo>
                <a:lnTo>
                  <a:pt x="2084" y="1484"/>
                </a:lnTo>
                <a:lnTo>
                  <a:pt x="2090" y="1477"/>
                </a:lnTo>
                <a:lnTo>
                  <a:pt x="2095" y="1466"/>
                </a:lnTo>
                <a:lnTo>
                  <a:pt x="2108" y="1454"/>
                </a:lnTo>
                <a:lnTo>
                  <a:pt x="2115" y="1443"/>
                </a:lnTo>
                <a:lnTo>
                  <a:pt x="2120" y="1432"/>
                </a:lnTo>
                <a:lnTo>
                  <a:pt x="2122" y="1423"/>
                </a:lnTo>
                <a:lnTo>
                  <a:pt x="2122" y="1413"/>
                </a:lnTo>
                <a:lnTo>
                  <a:pt x="2125" y="1398"/>
                </a:lnTo>
                <a:lnTo>
                  <a:pt x="2133" y="1379"/>
                </a:lnTo>
                <a:lnTo>
                  <a:pt x="2143" y="1359"/>
                </a:lnTo>
                <a:lnTo>
                  <a:pt x="2158" y="1343"/>
                </a:lnTo>
                <a:lnTo>
                  <a:pt x="2174" y="1332"/>
                </a:lnTo>
                <a:lnTo>
                  <a:pt x="2188" y="1325"/>
                </a:lnTo>
                <a:lnTo>
                  <a:pt x="2202" y="1318"/>
                </a:lnTo>
                <a:lnTo>
                  <a:pt x="2213" y="1311"/>
                </a:lnTo>
                <a:lnTo>
                  <a:pt x="2222" y="1302"/>
                </a:lnTo>
                <a:lnTo>
                  <a:pt x="2227" y="1295"/>
                </a:lnTo>
                <a:lnTo>
                  <a:pt x="2233" y="1286"/>
                </a:lnTo>
                <a:lnTo>
                  <a:pt x="2242" y="1277"/>
                </a:lnTo>
                <a:lnTo>
                  <a:pt x="2256" y="1266"/>
                </a:lnTo>
                <a:lnTo>
                  <a:pt x="2267" y="1261"/>
                </a:lnTo>
                <a:lnTo>
                  <a:pt x="2274" y="1261"/>
                </a:lnTo>
                <a:lnTo>
                  <a:pt x="2277" y="1266"/>
                </a:lnTo>
                <a:lnTo>
                  <a:pt x="2281" y="1272"/>
                </a:lnTo>
                <a:lnTo>
                  <a:pt x="2283" y="1281"/>
                </a:lnTo>
                <a:lnTo>
                  <a:pt x="2286" y="1288"/>
                </a:lnTo>
                <a:lnTo>
                  <a:pt x="2292" y="1293"/>
                </a:lnTo>
                <a:lnTo>
                  <a:pt x="2302" y="1302"/>
                </a:lnTo>
                <a:lnTo>
                  <a:pt x="2313" y="1309"/>
                </a:lnTo>
                <a:lnTo>
                  <a:pt x="2325" y="1322"/>
                </a:lnTo>
                <a:lnTo>
                  <a:pt x="2336" y="1341"/>
                </a:lnTo>
                <a:lnTo>
                  <a:pt x="2342" y="1354"/>
                </a:lnTo>
                <a:lnTo>
                  <a:pt x="2342" y="1359"/>
                </a:lnTo>
                <a:lnTo>
                  <a:pt x="2340" y="1363"/>
                </a:lnTo>
                <a:lnTo>
                  <a:pt x="2336" y="1365"/>
                </a:lnTo>
                <a:lnTo>
                  <a:pt x="2333" y="1366"/>
                </a:lnTo>
                <a:lnTo>
                  <a:pt x="2333" y="1368"/>
                </a:lnTo>
                <a:lnTo>
                  <a:pt x="2334" y="1372"/>
                </a:lnTo>
                <a:lnTo>
                  <a:pt x="2345" y="1386"/>
                </a:lnTo>
                <a:lnTo>
                  <a:pt x="2354" y="1402"/>
                </a:lnTo>
                <a:lnTo>
                  <a:pt x="2365" y="1425"/>
                </a:lnTo>
                <a:lnTo>
                  <a:pt x="2372" y="1436"/>
                </a:lnTo>
                <a:lnTo>
                  <a:pt x="2376" y="1443"/>
                </a:lnTo>
                <a:lnTo>
                  <a:pt x="2377" y="1447"/>
                </a:lnTo>
                <a:lnTo>
                  <a:pt x="2376" y="1448"/>
                </a:lnTo>
                <a:lnTo>
                  <a:pt x="2372" y="1454"/>
                </a:lnTo>
                <a:lnTo>
                  <a:pt x="2367" y="1466"/>
                </a:lnTo>
                <a:lnTo>
                  <a:pt x="2367" y="1486"/>
                </a:lnTo>
                <a:lnTo>
                  <a:pt x="2372" y="1513"/>
                </a:lnTo>
                <a:lnTo>
                  <a:pt x="2372" y="1523"/>
                </a:lnTo>
                <a:lnTo>
                  <a:pt x="2368" y="1530"/>
                </a:lnTo>
                <a:lnTo>
                  <a:pt x="2361" y="1534"/>
                </a:lnTo>
                <a:lnTo>
                  <a:pt x="2351" y="1539"/>
                </a:lnTo>
                <a:lnTo>
                  <a:pt x="2336" y="1545"/>
                </a:lnTo>
                <a:lnTo>
                  <a:pt x="2320" y="1557"/>
                </a:lnTo>
                <a:lnTo>
                  <a:pt x="2288" y="1584"/>
                </a:lnTo>
                <a:lnTo>
                  <a:pt x="2256" y="1605"/>
                </a:lnTo>
                <a:lnTo>
                  <a:pt x="2222" y="1620"/>
                </a:lnTo>
                <a:lnTo>
                  <a:pt x="2202" y="1625"/>
                </a:lnTo>
                <a:lnTo>
                  <a:pt x="2175" y="1634"/>
                </a:lnTo>
                <a:lnTo>
                  <a:pt x="2143" y="1641"/>
                </a:lnTo>
                <a:lnTo>
                  <a:pt x="2109" y="1652"/>
                </a:lnTo>
                <a:lnTo>
                  <a:pt x="2075" y="1661"/>
                </a:lnTo>
                <a:lnTo>
                  <a:pt x="2045" y="1670"/>
                </a:lnTo>
                <a:lnTo>
                  <a:pt x="2022" y="1677"/>
                </a:lnTo>
                <a:lnTo>
                  <a:pt x="1997" y="1689"/>
                </a:lnTo>
                <a:lnTo>
                  <a:pt x="1970" y="1705"/>
                </a:lnTo>
                <a:lnTo>
                  <a:pt x="1943" y="1723"/>
                </a:lnTo>
                <a:lnTo>
                  <a:pt x="1918" y="1743"/>
                </a:lnTo>
                <a:lnTo>
                  <a:pt x="1899" y="1761"/>
                </a:lnTo>
                <a:lnTo>
                  <a:pt x="1882" y="1775"/>
                </a:lnTo>
                <a:lnTo>
                  <a:pt x="1877" y="1787"/>
                </a:lnTo>
                <a:lnTo>
                  <a:pt x="1870" y="1814"/>
                </a:lnTo>
                <a:lnTo>
                  <a:pt x="1863" y="1848"/>
                </a:lnTo>
                <a:lnTo>
                  <a:pt x="1856" y="1891"/>
                </a:lnTo>
                <a:lnTo>
                  <a:pt x="1847" y="1939"/>
                </a:lnTo>
                <a:lnTo>
                  <a:pt x="1840" y="1989"/>
                </a:lnTo>
                <a:lnTo>
                  <a:pt x="1831" y="2042"/>
                </a:lnTo>
                <a:lnTo>
                  <a:pt x="1822" y="2094"/>
                </a:lnTo>
                <a:lnTo>
                  <a:pt x="1813" y="2144"/>
                </a:lnTo>
                <a:lnTo>
                  <a:pt x="1802" y="2189"/>
                </a:lnTo>
                <a:lnTo>
                  <a:pt x="1791" y="2228"/>
                </a:lnTo>
                <a:lnTo>
                  <a:pt x="1781" y="2260"/>
                </a:lnTo>
                <a:lnTo>
                  <a:pt x="1770" y="2283"/>
                </a:lnTo>
                <a:lnTo>
                  <a:pt x="1761" y="2301"/>
                </a:lnTo>
                <a:lnTo>
                  <a:pt x="1754" y="2317"/>
                </a:lnTo>
                <a:lnTo>
                  <a:pt x="1752" y="2330"/>
                </a:lnTo>
                <a:lnTo>
                  <a:pt x="1752" y="2344"/>
                </a:lnTo>
                <a:lnTo>
                  <a:pt x="1757" y="2362"/>
                </a:lnTo>
                <a:lnTo>
                  <a:pt x="1768" y="2383"/>
                </a:lnTo>
                <a:lnTo>
                  <a:pt x="1779" y="2401"/>
                </a:lnTo>
                <a:lnTo>
                  <a:pt x="1797" y="2426"/>
                </a:lnTo>
                <a:lnTo>
                  <a:pt x="1818" y="2456"/>
                </a:lnTo>
                <a:lnTo>
                  <a:pt x="1845" y="2490"/>
                </a:lnTo>
                <a:lnTo>
                  <a:pt x="1875" y="2526"/>
                </a:lnTo>
                <a:lnTo>
                  <a:pt x="1907" y="2567"/>
                </a:lnTo>
                <a:lnTo>
                  <a:pt x="1941" y="2606"/>
                </a:lnTo>
                <a:lnTo>
                  <a:pt x="1975" y="2649"/>
                </a:lnTo>
                <a:lnTo>
                  <a:pt x="2009" y="2688"/>
                </a:lnTo>
                <a:lnTo>
                  <a:pt x="2043" y="2729"/>
                </a:lnTo>
                <a:lnTo>
                  <a:pt x="2074" y="2765"/>
                </a:lnTo>
                <a:lnTo>
                  <a:pt x="2104" y="2799"/>
                </a:lnTo>
                <a:lnTo>
                  <a:pt x="2129" y="2829"/>
                </a:lnTo>
                <a:lnTo>
                  <a:pt x="2149" y="2854"/>
                </a:lnTo>
                <a:lnTo>
                  <a:pt x="2165" y="2872"/>
                </a:lnTo>
                <a:lnTo>
                  <a:pt x="2184" y="2897"/>
                </a:lnTo>
                <a:lnTo>
                  <a:pt x="2204" y="2927"/>
                </a:lnTo>
                <a:lnTo>
                  <a:pt x="2227" y="2966"/>
                </a:lnTo>
                <a:lnTo>
                  <a:pt x="2252" y="3007"/>
                </a:lnTo>
                <a:lnTo>
                  <a:pt x="2275" y="3054"/>
                </a:lnTo>
                <a:lnTo>
                  <a:pt x="2300" y="3100"/>
                </a:lnTo>
                <a:lnTo>
                  <a:pt x="2322" y="3146"/>
                </a:lnTo>
                <a:lnTo>
                  <a:pt x="2343" y="3191"/>
                </a:lnTo>
                <a:lnTo>
                  <a:pt x="2363" y="3232"/>
                </a:lnTo>
                <a:lnTo>
                  <a:pt x="2377" y="3271"/>
                </a:lnTo>
                <a:lnTo>
                  <a:pt x="2390" y="3302"/>
                </a:lnTo>
                <a:lnTo>
                  <a:pt x="2402" y="3344"/>
                </a:lnTo>
                <a:lnTo>
                  <a:pt x="2411" y="3384"/>
                </a:lnTo>
                <a:lnTo>
                  <a:pt x="2415" y="3421"/>
                </a:lnTo>
                <a:lnTo>
                  <a:pt x="2413" y="3459"/>
                </a:lnTo>
                <a:lnTo>
                  <a:pt x="2404" y="3496"/>
                </a:lnTo>
                <a:lnTo>
                  <a:pt x="2390" y="3535"/>
                </a:lnTo>
                <a:lnTo>
                  <a:pt x="2367" y="3578"/>
                </a:lnTo>
                <a:lnTo>
                  <a:pt x="2338" y="3617"/>
                </a:lnTo>
                <a:lnTo>
                  <a:pt x="2309" y="3648"/>
                </a:lnTo>
                <a:lnTo>
                  <a:pt x="2279" y="3671"/>
                </a:lnTo>
                <a:lnTo>
                  <a:pt x="2250" y="3690"/>
                </a:lnTo>
                <a:lnTo>
                  <a:pt x="2220" y="3705"/>
                </a:lnTo>
                <a:lnTo>
                  <a:pt x="2190" y="3719"/>
                </a:lnTo>
                <a:lnTo>
                  <a:pt x="2159" y="3733"/>
                </a:lnTo>
                <a:lnTo>
                  <a:pt x="2124" y="3753"/>
                </a:lnTo>
                <a:lnTo>
                  <a:pt x="2090" y="3774"/>
                </a:lnTo>
                <a:lnTo>
                  <a:pt x="2054" y="3797"/>
                </a:lnTo>
                <a:lnTo>
                  <a:pt x="2024" y="3819"/>
                </a:lnTo>
                <a:lnTo>
                  <a:pt x="1995" y="3837"/>
                </a:lnTo>
                <a:lnTo>
                  <a:pt x="1972" y="3849"/>
                </a:lnTo>
                <a:lnTo>
                  <a:pt x="1950" y="3862"/>
                </a:lnTo>
                <a:lnTo>
                  <a:pt x="1927" y="3883"/>
                </a:lnTo>
                <a:lnTo>
                  <a:pt x="1902" y="3908"/>
                </a:lnTo>
                <a:lnTo>
                  <a:pt x="1875" y="3933"/>
                </a:lnTo>
                <a:lnTo>
                  <a:pt x="1847" y="3954"/>
                </a:lnTo>
                <a:lnTo>
                  <a:pt x="1818" y="3969"/>
                </a:lnTo>
                <a:lnTo>
                  <a:pt x="1804" y="3976"/>
                </a:lnTo>
                <a:lnTo>
                  <a:pt x="1782" y="3988"/>
                </a:lnTo>
                <a:lnTo>
                  <a:pt x="1756" y="4004"/>
                </a:lnTo>
                <a:lnTo>
                  <a:pt x="1725" y="4026"/>
                </a:lnTo>
                <a:lnTo>
                  <a:pt x="1690" y="4049"/>
                </a:lnTo>
                <a:lnTo>
                  <a:pt x="1652" y="4074"/>
                </a:lnTo>
                <a:lnTo>
                  <a:pt x="1615" y="4101"/>
                </a:lnTo>
                <a:lnTo>
                  <a:pt x="1575" y="4129"/>
                </a:lnTo>
                <a:lnTo>
                  <a:pt x="1536" y="4158"/>
                </a:lnTo>
                <a:lnTo>
                  <a:pt x="1498" y="4184"/>
                </a:lnTo>
                <a:lnTo>
                  <a:pt x="1463" y="4209"/>
                </a:lnTo>
                <a:lnTo>
                  <a:pt x="1431" y="4233"/>
                </a:lnTo>
                <a:lnTo>
                  <a:pt x="1402" y="4252"/>
                </a:lnTo>
                <a:lnTo>
                  <a:pt x="1380" y="4268"/>
                </a:lnTo>
                <a:lnTo>
                  <a:pt x="1364" y="4281"/>
                </a:lnTo>
                <a:lnTo>
                  <a:pt x="1355" y="4286"/>
                </a:lnTo>
                <a:lnTo>
                  <a:pt x="1345" y="4297"/>
                </a:lnTo>
                <a:lnTo>
                  <a:pt x="1330" y="4313"/>
                </a:lnTo>
                <a:lnTo>
                  <a:pt x="1316" y="4334"/>
                </a:lnTo>
                <a:lnTo>
                  <a:pt x="1300" y="4358"/>
                </a:lnTo>
                <a:lnTo>
                  <a:pt x="1286" y="4381"/>
                </a:lnTo>
                <a:lnTo>
                  <a:pt x="1273" y="4406"/>
                </a:lnTo>
                <a:lnTo>
                  <a:pt x="1263" y="4427"/>
                </a:lnTo>
                <a:lnTo>
                  <a:pt x="1255" y="4443"/>
                </a:lnTo>
                <a:lnTo>
                  <a:pt x="1252" y="4454"/>
                </a:lnTo>
                <a:lnTo>
                  <a:pt x="1252" y="4468"/>
                </a:lnTo>
                <a:lnTo>
                  <a:pt x="1247" y="4482"/>
                </a:lnTo>
                <a:lnTo>
                  <a:pt x="1239" y="4498"/>
                </a:lnTo>
                <a:lnTo>
                  <a:pt x="1232" y="4513"/>
                </a:lnTo>
                <a:lnTo>
                  <a:pt x="1227" y="4523"/>
                </a:lnTo>
                <a:lnTo>
                  <a:pt x="1223" y="4529"/>
                </a:lnTo>
                <a:lnTo>
                  <a:pt x="1218" y="4536"/>
                </a:lnTo>
                <a:lnTo>
                  <a:pt x="1211" y="4550"/>
                </a:lnTo>
                <a:lnTo>
                  <a:pt x="1202" y="4566"/>
                </a:lnTo>
                <a:lnTo>
                  <a:pt x="1195" y="4586"/>
                </a:lnTo>
                <a:lnTo>
                  <a:pt x="1195" y="4598"/>
                </a:lnTo>
                <a:lnTo>
                  <a:pt x="1200" y="4616"/>
                </a:lnTo>
                <a:lnTo>
                  <a:pt x="1207" y="4639"/>
                </a:lnTo>
                <a:lnTo>
                  <a:pt x="1216" y="4663"/>
                </a:lnTo>
                <a:lnTo>
                  <a:pt x="1227" y="4689"/>
                </a:lnTo>
                <a:lnTo>
                  <a:pt x="1234" y="4716"/>
                </a:lnTo>
                <a:lnTo>
                  <a:pt x="1239" y="4743"/>
                </a:lnTo>
                <a:lnTo>
                  <a:pt x="1239" y="4766"/>
                </a:lnTo>
                <a:lnTo>
                  <a:pt x="1234" y="4786"/>
                </a:lnTo>
                <a:lnTo>
                  <a:pt x="1227" y="4798"/>
                </a:lnTo>
                <a:lnTo>
                  <a:pt x="1214" y="4807"/>
                </a:lnTo>
                <a:lnTo>
                  <a:pt x="1200" y="4811"/>
                </a:lnTo>
                <a:lnTo>
                  <a:pt x="1186" y="4811"/>
                </a:lnTo>
                <a:lnTo>
                  <a:pt x="1171" y="4809"/>
                </a:lnTo>
                <a:lnTo>
                  <a:pt x="1159" y="4807"/>
                </a:lnTo>
                <a:lnTo>
                  <a:pt x="1148" y="4803"/>
                </a:lnTo>
                <a:lnTo>
                  <a:pt x="1138" y="4798"/>
                </a:lnTo>
                <a:lnTo>
                  <a:pt x="1123" y="4786"/>
                </a:lnTo>
                <a:lnTo>
                  <a:pt x="1105" y="4768"/>
                </a:lnTo>
                <a:lnTo>
                  <a:pt x="1088" y="4748"/>
                </a:lnTo>
                <a:lnTo>
                  <a:pt x="1070" y="4725"/>
                </a:lnTo>
                <a:lnTo>
                  <a:pt x="1052" y="4704"/>
                </a:lnTo>
                <a:lnTo>
                  <a:pt x="1036" y="4682"/>
                </a:lnTo>
                <a:lnTo>
                  <a:pt x="1021" y="4664"/>
                </a:lnTo>
                <a:lnTo>
                  <a:pt x="1012" y="4650"/>
                </a:lnTo>
                <a:lnTo>
                  <a:pt x="1002" y="4632"/>
                </a:lnTo>
                <a:lnTo>
                  <a:pt x="989" y="4609"/>
                </a:lnTo>
                <a:lnTo>
                  <a:pt x="975" y="4580"/>
                </a:lnTo>
                <a:lnTo>
                  <a:pt x="962" y="4550"/>
                </a:lnTo>
                <a:lnTo>
                  <a:pt x="950" y="4520"/>
                </a:lnTo>
                <a:lnTo>
                  <a:pt x="939" y="4489"/>
                </a:lnTo>
                <a:lnTo>
                  <a:pt x="934" y="4463"/>
                </a:lnTo>
                <a:lnTo>
                  <a:pt x="930" y="4440"/>
                </a:lnTo>
                <a:lnTo>
                  <a:pt x="929" y="4424"/>
                </a:lnTo>
                <a:lnTo>
                  <a:pt x="930" y="4413"/>
                </a:lnTo>
                <a:lnTo>
                  <a:pt x="932" y="4402"/>
                </a:lnTo>
                <a:lnTo>
                  <a:pt x="936" y="4388"/>
                </a:lnTo>
                <a:lnTo>
                  <a:pt x="941" y="4370"/>
                </a:lnTo>
                <a:lnTo>
                  <a:pt x="945" y="4352"/>
                </a:lnTo>
                <a:lnTo>
                  <a:pt x="943" y="4341"/>
                </a:lnTo>
                <a:lnTo>
                  <a:pt x="939" y="4334"/>
                </a:lnTo>
                <a:lnTo>
                  <a:pt x="934" y="4329"/>
                </a:lnTo>
                <a:lnTo>
                  <a:pt x="925" y="4322"/>
                </a:lnTo>
                <a:lnTo>
                  <a:pt x="916" y="4313"/>
                </a:lnTo>
                <a:lnTo>
                  <a:pt x="904" y="4297"/>
                </a:lnTo>
                <a:lnTo>
                  <a:pt x="896" y="4284"/>
                </a:lnTo>
                <a:lnTo>
                  <a:pt x="893" y="4272"/>
                </a:lnTo>
                <a:lnTo>
                  <a:pt x="893" y="4258"/>
                </a:lnTo>
                <a:lnTo>
                  <a:pt x="896" y="4249"/>
                </a:lnTo>
                <a:lnTo>
                  <a:pt x="900" y="4240"/>
                </a:lnTo>
                <a:lnTo>
                  <a:pt x="905" y="4229"/>
                </a:lnTo>
                <a:lnTo>
                  <a:pt x="909" y="4213"/>
                </a:lnTo>
                <a:lnTo>
                  <a:pt x="914" y="4190"/>
                </a:lnTo>
                <a:lnTo>
                  <a:pt x="916" y="4174"/>
                </a:lnTo>
                <a:lnTo>
                  <a:pt x="911" y="4167"/>
                </a:lnTo>
                <a:lnTo>
                  <a:pt x="904" y="4165"/>
                </a:lnTo>
                <a:lnTo>
                  <a:pt x="895" y="4167"/>
                </a:lnTo>
                <a:lnTo>
                  <a:pt x="884" y="4170"/>
                </a:lnTo>
                <a:lnTo>
                  <a:pt x="873" y="4177"/>
                </a:lnTo>
                <a:lnTo>
                  <a:pt x="862" y="4183"/>
                </a:lnTo>
                <a:lnTo>
                  <a:pt x="855" y="4190"/>
                </a:lnTo>
                <a:lnTo>
                  <a:pt x="846" y="4199"/>
                </a:lnTo>
                <a:lnTo>
                  <a:pt x="845" y="4213"/>
                </a:lnTo>
                <a:lnTo>
                  <a:pt x="843" y="4229"/>
                </a:lnTo>
                <a:lnTo>
                  <a:pt x="843" y="4245"/>
                </a:lnTo>
                <a:lnTo>
                  <a:pt x="841" y="4263"/>
                </a:lnTo>
                <a:lnTo>
                  <a:pt x="834" y="4279"/>
                </a:lnTo>
                <a:lnTo>
                  <a:pt x="821" y="4297"/>
                </a:lnTo>
                <a:lnTo>
                  <a:pt x="803" y="4315"/>
                </a:lnTo>
                <a:lnTo>
                  <a:pt x="782" y="4331"/>
                </a:lnTo>
                <a:lnTo>
                  <a:pt x="759" y="4345"/>
                </a:lnTo>
                <a:lnTo>
                  <a:pt x="743" y="4361"/>
                </a:lnTo>
                <a:lnTo>
                  <a:pt x="730" y="4381"/>
                </a:lnTo>
                <a:lnTo>
                  <a:pt x="720" y="4404"/>
                </a:lnTo>
                <a:lnTo>
                  <a:pt x="709" y="4427"/>
                </a:lnTo>
                <a:lnTo>
                  <a:pt x="700" y="4447"/>
                </a:lnTo>
                <a:lnTo>
                  <a:pt x="691" y="4463"/>
                </a:lnTo>
                <a:lnTo>
                  <a:pt x="684" y="4472"/>
                </a:lnTo>
                <a:lnTo>
                  <a:pt x="675" y="4491"/>
                </a:lnTo>
                <a:lnTo>
                  <a:pt x="664" y="4514"/>
                </a:lnTo>
                <a:lnTo>
                  <a:pt x="653" y="4543"/>
                </a:lnTo>
                <a:lnTo>
                  <a:pt x="643" y="4573"/>
                </a:lnTo>
                <a:lnTo>
                  <a:pt x="630" y="4605"/>
                </a:lnTo>
                <a:lnTo>
                  <a:pt x="619" y="4636"/>
                </a:lnTo>
                <a:lnTo>
                  <a:pt x="611" y="4664"/>
                </a:lnTo>
                <a:lnTo>
                  <a:pt x="602" y="4687"/>
                </a:lnTo>
                <a:lnTo>
                  <a:pt x="596" y="4705"/>
                </a:lnTo>
                <a:lnTo>
                  <a:pt x="593" y="4716"/>
                </a:lnTo>
                <a:lnTo>
                  <a:pt x="586" y="4730"/>
                </a:lnTo>
                <a:lnTo>
                  <a:pt x="571" y="4741"/>
                </a:lnTo>
                <a:lnTo>
                  <a:pt x="557" y="4752"/>
                </a:lnTo>
                <a:lnTo>
                  <a:pt x="544" y="4761"/>
                </a:lnTo>
                <a:lnTo>
                  <a:pt x="537" y="4770"/>
                </a:lnTo>
                <a:lnTo>
                  <a:pt x="536" y="4780"/>
                </a:lnTo>
                <a:lnTo>
                  <a:pt x="543" y="4793"/>
                </a:lnTo>
                <a:lnTo>
                  <a:pt x="557" y="4807"/>
                </a:lnTo>
                <a:lnTo>
                  <a:pt x="569" y="4821"/>
                </a:lnTo>
                <a:lnTo>
                  <a:pt x="577" y="4841"/>
                </a:lnTo>
                <a:lnTo>
                  <a:pt x="580" y="4864"/>
                </a:lnTo>
                <a:lnTo>
                  <a:pt x="582" y="4889"/>
                </a:lnTo>
                <a:lnTo>
                  <a:pt x="580" y="4912"/>
                </a:lnTo>
                <a:lnTo>
                  <a:pt x="575" y="4932"/>
                </a:lnTo>
                <a:lnTo>
                  <a:pt x="568" y="4948"/>
                </a:lnTo>
                <a:lnTo>
                  <a:pt x="559" y="4960"/>
                </a:lnTo>
                <a:lnTo>
                  <a:pt x="550" y="4969"/>
                </a:lnTo>
                <a:lnTo>
                  <a:pt x="544" y="4978"/>
                </a:lnTo>
                <a:lnTo>
                  <a:pt x="543" y="4991"/>
                </a:lnTo>
                <a:lnTo>
                  <a:pt x="546" y="5003"/>
                </a:lnTo>
                <a:lnTo>
                  <a:pt x="553" y="5017"/>
                </a:lnTo>
                <a:lnTo>
                  <a:pt x="562" y="5034"/>
                </a:lnTo>
                <a:lnTo>
                  <a:pt x="575" y="5058"/>
                </a:lnTo>
                <a:lnTo>
                  <a:pt x="584" y="5087"/>
                </a:lnTo>
                <a:lnTo>
                  <a:pt x="591" y="5117"/>
                </a:lnTo>
                <a:lnTo>
                  <a:pt x="598" y="5133"/>
                </a:lnTo>
                <a:lnTo>
                  <a:pt x="611" y="5149"/>
                </a:lnTo>
                <a:lnTo>
                  <a:pt x="628" y="5165"/>
                </a:lnTo>
                <a:lnTo>
                  <a:pt x="648" y="5180"/>
                </a:lnTo>
                <a:lnTo>
                  <a:pt x="668" y="5189"/>
                </a:lnTo>
                <a:lnTo>
                  <a:pt x="687" y="5192"/>
                </a:lnTo>
                <a:lnTo>
                  <a:pt x="712" y="5196"/>
                </a:lnTo>
                <a:lnTo>
                  <a:pt x="732" y="5203"/>
                </a:lnTo>
                <a:lnTo>
                  <a:pt x="748" y="5214"/>
                </a:lnTo>
                <a:lnTo>
                  <a:pt x="761" y="5230"/>
                </a:lnTo>
                <a:lnTo>
                  <a:pt x="768" y="5242"/>
                </a:lnTo>
                <a:lnTo>
                  <a:pt x="770" y="5251"/>
                </a:lnTo>
                <a:lnTo>
                  <a:pt x="768" y="5260"/>
                </a:lnTo>
                <a:lnTo>
                  <a:pt x="761" y="5269"/>
                </a:lnTo>
                <a:lnTo>
                  <a:pt x="752" y="5283"/>
                </a:lnTo>
                <a:lnTo>
                  <a:pt x="739" y="5294"/>
                </a:lnTo>
                <a:lnTo>
                  <a:pt x="723" y="5301"/>
                </a:lnTo>
                <a:lnTo>
                  <a:pt x="705" y="5301"/>
                </a:lnTo>
                <a:lnTo>
                  <a:pt x="687" y="5299"/>
                </a:lnTo>
                <a:lnTo>
                  <a:pt x="671" y="5296"/>
                </a:lnTo>
                <a:lnTo>
                  <a:pt x="646" y="5294"/>
                </a:lnTo>
                <a:lnTo>
                  <a:pt x="619" y="5296"/>
                </a:lnTo>
                <a:lnTo>
                  <a:pt x="589" y="5299"/>
                </a:lnTo>
                <a:lnTo>
                  <a:pt x="571" y="5299"/>
                </a:lnTo>
                <a:lnTo>
                  <a:pt x="548" y="5296"/>
                </a:lnTo>
                <a:lnTo>
                  <a:pt x="519" y="5290"/>
                </a:lnTo>
                <a:lnTo>
                  <a:pt x="489" y="5281"/>
                </a:lnTo>
                <a:lnTo>
                  <a:pt x="459" y="5273"/>
                </a:lnTo>
                <a:lnTo>
                  <a:pt x="432" y="5262"/>
                </a:lnTo>
                <a:lnTo>
                  <a:pt x="410" y="5251"/>
                </a:lnTo>
                <a:lnTo>
                  <a:pt x="393" y="5240"/>
                </a:lnTo>
                <a:lnTo>
                  <a:pt x="373" y="5224"/>
                </a:lnTo>
                <a:lnTo>
                  <a:pt x="352" y="5203"/>
                </a:lnTo>
                <a:lnTo>
                  <a:pt x="328" y="5182"/>
                </a:lnTo>
                <a:lnTo>
                  <a:pt x="305" y="5158"/>
                </a:lnTo>
                <a:lnTo>
                  <a:pt x="284" y="5135"/>
                </a:lnTo>
                <a:lnTo>
                  <a:pt x="266" y="5114"/>
                </a:lnTo>
                <a:lnTo>
                  <a:pt x="251" y="5098"/>
                </a:lnTo>
                <a:lnTo>
                  <a:pt x="241" y="5085"/>
                </a:lnTo>
                <a:lnTo>
                  <a:pt x="228" y="5071"/>
                </a:lnTo>
                <a:lnTo>
                  <a:pt x="210" y="5055"/>
                </a:lnTo>
                <a:lnTo>
                  <a:pt x="191" y="5037"/>
                </a:lnTo>
                <a:lnTo>
                  <a:pt x="168" y="5021"/>
                </a:lnTo>
                <a:lnTo>
                  <a:pt x="146" y="5007"/>
                </a:lnTo>
                <a:lnTo>
                  <a:pt x="128" y="4994"/>
                </a:lnTo>
                <a:lnTo>
                  <a:pt x="114" y="4985"/>
                </a:lnTo>
                <a:lnTo>
                  <a:pt x="94" y="4973"/>
                </a:lnTo>
                <a:lnTo>
                  <a:pt x="73" y="4951"/>
                </a:lnTo>
                <a:lnTo>
                  <a:pt x="48" y="4923"/>
                </a:lnTo>
                <a:lnTo>
                  <a:pt x="19" y="4889"/>
                </a:lnTo>
                <a:lnTo>
                  <a:pt x="7" y="4868"/>
                </a:lnTo>
                <a:lnTo>
                  <a:pt x="0" y="4852"/>
                </a:lnTo>
                <a:lnTo>
                  <a:pt x="1" y="4836"/>
                </a:lnTo>
                <a:lnTo>
                  <a:pt x="5" y="4825"/>
                </a:lnTo>
                <a:lnTo>
                  <a:pt x="14" y="4814"/>
                </a:lnTo>
                <a:lnTo>
                  <a:pt x="23" y="4807"/>
                </a:lnTo>
                <a:lnTo>
                  <a:pt x="34" y="4803"/>
                </a:lnTo>
                <a:lnTo>
                  <a:pt x="53" y="4794"/>
                </a:lnTo>
                <a:lnTo>
                  <a:pt x="69" y="4784"/>
                </a:lnTo>
                <a:lnTo>
                  <a:pt x="84" y="4766"/>
                </a:lnTo>
                <a:lnTo>
                  <a:pt x="100" y="4752"/>
                </a:lnTo>
                <a:lnTo>
                  <a:pt x="119" y="4739"/>
                </a:lnTo>
                <a:lnTo>
                  <a:pt x="139" y="4727"/>
                </a:lnTo>
                <a:lnTo>
                  <a:pt x="157" y="4714"/>
                </a:lnTo>
                <a:lnTo>
                  <a:pt x="176" y="4696"/>
                </a:lnTo>
                <a:lnTo>
                  <a:pt x="191" y="4671"/>
                </a:lnTo>
                <a:lnTo>
                  <a:pt x="205" y="4638"/>
                </a:lnTo>
                <a:lnTo>
                  <a:pt x="210" y="4616"/>
                </a:lnTo>
                <a:lnTo>
                  <a:pt x="214" y="4602"/>
                </a:lnTo>
                <a:lnTo>
                  <a:pt x="219" y="4589"/>
                </a:lnTo>
                <a:lnTo>
                  <a:pt x="228" y="4580"/>
                </a:lnTo>
                <a:lnTo>
                  <a:pt x="244" y="4568"/>
                </a:lnTo>
                <a:lnTo>
                  <a:pt x="262" y="4552"/>
                </a:lnTo>
                <a:lnTo>
                  <a:pt x="277" y="4531"/>
                </a:lnTo>
                <a:lnTo>
                  <a:pt x="291" y="4506"/>
                </a:lnTo>
                <a:lnTo>
                  <a:pt x="307" y="4477"/>
                </a:lnTo>
                <a:lnTo>
                  <a:pt x="325" y="4447"/>
                </a:lnTo>
                <a:lnTo>
                  <a:pt x="337" y="4422"/>
                </a:lnTo>
                <a:lnTo>
                  <a:pt x="350" y="4391"/>
                </a:lnTo>
                <a:lnTo>
                  <a:pt x="360" y="4356"/>
                </a:lnTo>
                <a:lnTo>
                  <a:pt x="371" y="4318"/>
                </a:lnTo>
                <a:lnTo>
                  <a:pt x="382" y="4281"/>
                </a:lnTo>
                <a:lnTo>
                  <a:pt x="394" y="4247"/>
                </a:lnTo>
                <a:lnTo>
                  <a:pt x="409" y="4217"/>
                </a:lnTo>
                <a:lnTo>
                  <a:pt x="419" y="4197"/>
                </a:lnTo>
                <a:lnTo>
                  <a:pt x="427" y="4183"/>
                </a:lnTo>
                <a:lnTo>
                  <a:pt x="432" y="4172"/>
                </a:lnTo>
                <a:lnTo>
                  <a:pt x="437" y="4161"/>
                </a:lnTo>
                <a:lnTo>
                  <a:pt x="441" y="4152"/>
                </a:lnTo>
                <a:lnTo>
                  <a:pt x="448" y="4142"/>
                </a:lnTo>
                <a:lnTo>
                  <a:pt x="457" y="4126"/>
                </a:lnTo>
                <a:lnTo>
                  <a:pt x="469" y="4104"/>
                </a:lnTo>
                <a:lnTo>
                  <a:pt x="480" y="4085"/>
                </a:lnTo>
                <a:lnTo>
                  <a:pt x="489" y="4069"/>
                </a:lnTo>
                <a:lnTo>
                  <a:pt x="496" y="4054"/>
                </a:lnTo>
                <a:lnTo>
                  <a:pt x="502" y="4042"/>
                </a:lnTo>
                <a:lnTo>
                  <a:pt x="507" y="4028"/>
                </a:lnTo>
                <a:lnTo>
                  <a:pt x="514" y="4013"/>
                </a:lnTo>
                <a:lnTo>
                  <a:pt x="523" y="3997"/>
                </a:lnTo>
                <a:lnTo>
                  <a:pt x="534" y="3976"/>
                </a:lnTo>
                <a:lnTo>
                  <a:pt x="550" y="3949"/>
                </a:lnTo>
                <a:lnTo>
                  <a:pt x="568" y="3921"/>
                </a:lnTo>
                <a:lnTo>
                  <a:pt x="591" y="3888"/>
                </a:lnTo>
                <a:lnTo>
                  <a:pt x="616" y="3855"/>
                </a:lnTo>
                <a:lnTo>
                  <a:pt x="643" y="3821"/>
                </a:lnTo>
                <a:lnTo>
                  <a:pt x="671" y="3785"/>
                </a:lnTo>
                <a:lnTo>
                  <a:pt x="698" y="3751"/>
                </a:lnTo>
                <a:lnTo>
                  <a:pt x="723" y="3721"/>
                </a:lnTo>
                <a:lnTo>
                  <a:pt x="746" y="3694"/>
                </a:lnTo>
                <a:lnTo>
                  <a:pt x="764" y="3671"/>
                </a:lnTo>
                <a:lnTo>
                  <a:pt x="778" y="3655"/>
                </a:lnTo>
                <a:lnTo>
                  <a:pt x="798" y="3630"/>
                </a:lnTo>
                <a:lnTo>
                  <a:pt x="818" y="3599"/>
                </a:lnTo>
                <a:lnTo>
                  <a:pt x="839" y="3566"/>
                </a:lnTo>
                <a:lnTo>
                  <a:pt x="857" y="3532"/>
                </a:lnTo>
                <a:lnTo>
                  <a:pt x="877" y="3500"/>
                </a:lnTo>
                <a:lnTo>
                  <a:pt x="891" y="3476"/>
                </a:lnTo>
                <a:lnTo>
                  <a:pt x="902" y="3455"/>
                </a:lnTo>
                <a:lnTo>
                  <a:pt x="909" y="3430"/>
                </a:lnTo>
                <a:lnTo>
                  <a:pt x="914" y="3400"/>
                </a:lnTo>
                <a:lnTo>
                  <a:pt x="916" y="3368"/>
                </a:lnTo>
                <a:lnTo>
                  <a:pt x="920" y="3334"/>
                </a:lnTo>
                <a:lnTo>
                  <a:pt x="921" y="3300"/>
                </a:lnTo>
                <a:lnTo>
                  <a:pt x="927" y="3268"/>
                </a:lnTo>
                <a:lnTo>
                  <a:pt x="936" y="3223"/>
                </a:lnTo>
                <a:lnTo>
                  <a:pt x="948" y="3177"/>
                </a:lnTo>
                <a:lnTo>
                  <a:pt x="962" y="3134"/>
                </a:lnTo>
                <a:lnTo>
                  <a:pt x="979" y="3096"/>
                </a:lnTo>
                <a:lnTo>
                  <a:pt x="995" y="3064"/>
                </a:lnTo>
                <a:lnTo>
                  <a:pt x="1009" y="3038"/>
                </a:lnTo>
                <a:lnTo>
                  <a:pt x="1018" y="3011"/>
                </a:lnTo>
                <a:lnTo>
                  <a:pt x="1023" y="2981"/>
                </a:lnTo>
                <a:lnTo>
                  <a:pt x="1025" y="2952"/>
                </a:lnTo>
                <a:lnTo>
                  <a:pt x="1029" y="2923"/>
                </a:lnTo>
                <a:lnTo>
                  <a:pt x="1030" y="2886"/>
                </a:lnTo>
                <a:lnTo>
                  <a:pt x="1029" y="2843"/>
                </a:lnTo>
                <a:lnTo>
                  <a:pt x="1025" y="2795"/>
                </a:lnTo>
                <a:lnTo>
                  <a:pt x="1025" y="2738"/>
                </a:lnTo>
                <a:lnTo>
                  <a:pt x="1025" y="2706"/>
                </a:lnTo>
                <a:lnTo>
                  <a:pt x="1029" y="2667"/>
                </a:lnTo>
                <a:lnTo>
                  <a:pt x="1032" y="2622"/>
                </a:lnTo>
                <a:lnTo>
                  <a:pt x="1039" y="2576"/>
                </a:lnTo>
                <a:lnTo>
                  <a:pt x="1046" y="2526"/>
                </a:lnTo>
                <a:lnTo>
                  <a:pt x="1057" y="2478"/>
                </a:lnTo>
                <a:lnTo>
                  <a:pt x="1066" y="2431"/>
                </a:lnTo>
                <a:lnTo>
                  <a:pt x="1079" y="2388"/>
                </a:lnTo>
                <a:lnTo>
                  <a:pt x="1091" y="2353"/>
                </a:lnTo>
                <a:lnTo>
                  <a:pt x="1121" y="2283"/>
                </a:lnTo>
                <a:lnTo>
                  <a:pt x="1157" y="2214"/>
                </a:lnTo>
                <a:lnTo>
                  <a:pt x="1195" y="2149"/>
                </a:lnTo>
                <a:lnTo>
                  <a:pt x="1230" y="2091"/>
                </a:lnTo>
                <a:lnTo>
                  <a:pt x="1247" y="2058"/>
                </a:lnTo>
                <a:lnTo>
                  <a:pt x="1257" y="2019"/>
                </a:lnTo>
                <a:lnTo>
                  <a:pt x="1266" y="1976"/>
                </a:lnTo>
                <a:lnTo>
                  <a:pt x="1272" y="1932"/>
                </a:lnTo>
                <a:lnTo>
                  <a:pt x="1275" y="1887"/>
                </a:lnTo>
                <a:lnTo>
                  <a:pt x="1279" y="1844"/>
                </a:lnTo>
                <a:lnTo>
                  <a:pt x="1280" y="1809"/>
                </a:lnTo>
                <a:lnTo>
                  <a:pt x="1282" y="1780"/>
                </a:lnTo>
                <a:lnTo>
                  <a:pt x="1282" y="1757"/>
                </a:lnTo>
                <a:lnTo>
                  <a:pt x="1277" y="1739"/>
                </a:lnTo>
                <a:lnTo>
                  <a:pt x="1272" y="1725"/>
                </a:lnTo>
                <a:lnTo>
                  <a:pt x="1261" y="1714"/>
                </a:lnTo>
                <a:lnTo>
                  <a:pt x="1250" y="1705"/>
                </a:lnTo>
                <a:lnTo>
                  <a:pt x="1238" y="1698"/>
                </a:lnTo>
                <a:lnTo>
                  <a:pt x="1223" y="1689"/>
                </a:lnTo>
                <a:lnTo>
                  <a:pt x="1198" y="1678"/>
                </a:lnTo>
                <a:lnTo>
                  <a:pt x="1170" y="1670"/>
                </a:lnTo>
                <a:lnTo>
                  <a:pt x="1134" y="1664"/>
                </a:lnTo>
                <a:lnTo>
                  <a:pt x="1093" y="1661"/>
                </a:lnTo>
                <a:lnTo>
                  <a:pt x="1046" y="1662"/>
                </a:lnTo>
                <a:lnTo>
                  <a:pt x="1005" y="1662"/>
                </a:lnTo>
                <a:lnTo>
                  <a:pt x="971" y="1659"/>
                </a:lnTo>
                <a:lnTo>
                  <a:pt x="939" y="1650"/>
                </a:lnTo>
                <a:lnTo>
                  <a:pt x="911" y="1639"/>
                </a:lnTo>
                <a:lnTo>
                  <a:pt x="880" y="1630"/>
                </a:lnTo>
                <a:lnTo>
                  <a:pt x="852" y="1623"/>
                </a:lnTo>
                <a:lnTo>
                  <a:pt x="827" y="1616"/>
                </a:lnTo>
                <a:lnTo>
                  <a:pt x="811" y="1607"/>
                </a:lnTo>
                <a:lnTo>
                  <a:pt x="803" y="1596"/>
                </a:lnTo>
                <a:lnTo>
                  <a:pt x="800" y="1584"/>
                </a:lnTo>
                <a:lnTo>
                  <a:pt x="800" y="1566"/>
                </a:lnTo>
                <a:lnTo>
                  <a:pt x="800" y="1545"/>
                </a:lnTo>
                <a:lnTo>
                  <a:pt x="805" y="1516"/>
                </a:lnTo>
                <a:lnTo>
                  <a:pt x="818" y="1488"/>
                </a:lnTo>
                <a:lnTo>
                  <a:pt x="836" y="1459"/>
                </a:lnTo>
                <a:lnTo>
                  <a:pt x="855" y="1429"/>
                </a:lnTo>
                <a:lnTo>
                  <a:pt x="873" y="1398"/>
                </a:lnTo>
                <a:lnTo>
                  <a:pt x="887" y="1372"/>
                </a:lnTo>
                <a:lnTo>
                  <a:pt x="900" y="1343"/>
                </a:lnTo>
                <a:lnTo>
                  <a:pt x="912" y="1315"/>
                </a:lnTo>
                <a:lnTo>
                  <a:pt x="930" y="1283"/>
                </a:lnTo>
                <a:lnTo>
                  <a:pt x="952" y="1250"/>
                </a:lnTo>
                <a:lnTo>
                  <a:pt x="980" y="1215"/>
                </a:lnTo>
                <a:lnTo>
                  <a:pt x="1016" y="1181"/>
                </a:lnTo>
                <a:lnTo>
                  <a:pt x="1050" y="1149"/>
                </a:lnTo>
                <a:lnTo>
                  <a:pt x="1086" y="1118"/>
                </a:lnTo>
                <a:lnTo>
                  <a:pt x="1118" y="1093"/>
                </a:lnTo>
                <a:lnTo>
                  <a:pt x="1145" y="1072"/>
                </a:lnTo>
                <a:lnTo>
                  <a:pt x="1166" y="1054"/>
                </a:lnTo>
                <a:lnTo>
                  <a:pt x="1180" y="1040"/>
                </a:lnTo>
                <a:lnTo>
                  <a:pt x="1196" y="1020"/>
                </a:lnTo>
                <a:lnTo>
                  <a:pt x="1213" y="1001"/>
                </a:lnTo>
                <a:lnTo>
                  <a:pt x="1227" y="979"/>
                </a:lnTo>
                <a:lnTo>
                  <a:pt x="1241" y="958"/>
                </a:lnTo>
                <a:lnTo>
                  <a:pt x="1252" y="942"/>
                </a:lnTo>
                <a:lnTo>
                  <a:pt x="1259" y="931"/>
                </a:lnTo>
                <a:lnTo>
                  <a:pt x="1257" y="931"/>
                </a:lnTo>
                <a:lnTo>
                  <a:pt x="1261" y="928"/>
                </a:lnTo>
                <a:lnTo>
                  <a:pt x="1261" y="928"/>
                </a:lnTo>
                <a:lnTo>
                  <a:pt x="1261" y="926"/>
                </a:lnTo>
                <a:lnTo>
                  <a:pt x="1263" y="926"/>
                </a:lnTo>
                <a:lnTo>
                  <a:pt x="1289" y="904"/>
                </a:lnTo>
                <a:lnTo>
                  <a:pt x="1320" y="885"/>
                </a:lnTo>
                <a:lnTo>
                  <a:pt x="1359" y="872"/>
                </a:lnTo>
                <a:lnTo>
                  <a:pt x="1407" y="854"/>
                </a:lnTo>
                <a:lnTo>
                  <a:pt x="1447" y="838"/>
                </a:lnTo>
                <a:lnTo>
                  <a:pt x="1477" y="821"/>
                </a:lnTo>
                <a:lnTo>
                  <a:pt x="1502" y="803"/>
                </a:lnTo>
                <a:lnTo>
                  <a:pt x="1520" y="785"/>
                </a:lnTo>
                <a:lnTo>
                  <a:pt x="1534" y="751"/>
                </a:lnTo>
                <a:lnTo>
                  <a:pt x="1543" y="715"/>
                </a:lnTo>
                <a:lnTo>
                  <a:pt x="1545" y="680"/>
                </a:lnTo>
                <a:lnTo>
                  <a:pt x="1539" y="639"/>
                </a:lnTo>
                <a:lnTo>
                  <a:pt x="1529" y="596"/>
                </a:lnTo>
                <a:lnTo>
                  <a:pt x="1454" y="389"/>
                </a:lnTo>
                <a:lnTo>
                  <a:pt x="1441" y="335"/>
                </a:lnTo>
                <a:lnTo>
                  <a:pt x="1436" y="287"/>
                </a:lnTo>
                <a:lnTo>
                  <a:pt x="1439" y="243"/>
                </a:lnTo>
                <a:lnTo>
                  <a:pt x="1452" y="202"/>
                </a:lnTo>
                <a:lnTo>
                  <a:pt x="1473" y="166"/>
                </a:lnTo>
                <a:lnTo>
                  <a:pt x="1504" y="132"/>
                </a:lnTo>
                <a:lnTo>
                  <a:pt x="1547" y="102"/>
                </a:lnTo>
                <a:lnTo>
                  <a:pt x="1563" y="89"/>
                </a:lnTo>
                <a:lnTo>
                  <a:pt x="1573" y="79"/>
                </a:lnTo>
                <a:lnTo>
                  <a:pt x="1582" y="68"/>
                </a:lnTo>
                <a:lnTo>
                  <a:pt x="1595" y="59"/>
                </a:lnTo>
                <a:lnTo>
                  <a:pt x="1616" y="48"/>
                </a:lnTo>
                <a:lnTo>
                  <a:pt x="1643" y="43"/>
                </a:lnTo>
                <a:lnTo>
                  <a:pt x="1677" y="38"/>
                </a:lnTo>
                <a:lnTo>
                  <a:pt x="1713" y="32"/>
                </a:lnTo>
                <a:lnTo>
                  <a:pt x="1748" y="29"/>
                </a:lnTo>
                <a:lnTo>
                  <a:pt x="1779" y="27"/>
                </a:lnTo>
                <a:lnTo>
                  <a:pt x="1800" y="25"/>
                </a:lnTo>
                <a:lnTo>
                  <a:pt x="1818" y="21"/>
                </a:lnTo>
                <a:lnTo>
                  <a:pt x="1840" y="16"/>
                </a:lnTo>
                <a:lnTo>
                  <a:pt x="1863" y="11"/>
                </a:lnTo>
                <a:lnTo>
                  <a:pt x="1886" y="4"/>
                </a:lnTo>
                <a:lnTo>
                  <a:pt x="1911" y="0"/>
                </a:lnTo>
                <a:lnTo>
                  <a:pt x="1932" y="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Calibri"/>
              <a:ea typeface="Calibri"/>
              <a:cs typeface="Calibri"/>
              <a:sym typeface="Calibri"/>
            </a:endParaRPr>
          </a:p>
        </p:txBody>
      </p:sp>
      <p:sp>
        <p:nvSpPr>
          <p:cNvPr id="428" name="Google Shape;428;p24"/>
          <p:cNvSpPr/>
          <p:nvPr/>
        </p:nvSpPr>
        <p:spPr>
          <a:xfrm>
            <a:off x="9264352" y="4653136"/>
            <a:ext cx="1152940" cy="1197665"/>
          </a:xfrm>
          <a:custGeom>
            <a:avLst/>
            <a:gdLst/>
            <a:ahLst/>
            <a:cxnLst/>
            <a:rect l="l" t="t" r="r" b="b"/>
            <a:pathLst>
              <a:path w="4322" h="5145" extrusionOk="0">
                <a:moveTo>
                  <a:pt x="2214" y="1407"/>
                </a:moveTo>
                <a:lnTo>
                  <a:pt x="2146" y="1444"/>
                </a:lnTo>
                <a:lnTo>
                  <a:pt x="2077" y="1468"/>
                </a:lnTo>
                <a:lnTo>
                  <a:pt x="2006" y="1482"/>
                </a:lnTo>
                <a:lnTo>
                  <a:pt x="2049" y="1579"/>
                </a:lnTo>
                <a:lnTo>
                  <a:pt x="2091" y="1669"/>
                </a:lnTo>
                <a:lnTo>
                  <a:pt x="2129" y="1751"/>
                </a:lnTo>
                <a:lnTo>
                  <a:pt x="2165" y="1822"/>
                </a:lnTo>
                <a:lnTo>
                  <a:pt x="2202" y="1884"/>
                </a:lnTo>
                <a:lnTo>
                  <a:pt x="2237" y="1938"/>
                </a:lnTo>
                <a:lnTo>
                  <a:pt x="2271" y="1982"/>
                </a:lnTo>
                <a:lnTo>
                  <a:pt x="2287" y="1702"/>
                </a:lnTo>
                <a:lnTo>
                  <a:pt x="2280" y="1654"/>
                </a:lnTo>
                <a:lnTo>
                  <a:pt x="2270" y="1600"/>
                </a:lnTo>
                <a:lnTo>
                  <a:pt x="2254" y="1541"/>
                </a:lnTo>
                <a:lnTo>
                  <a:pt x="2235" y="1477"/>
                </a:lnTo>
                <a:lnTo>
                  <a:pt x="2214" y="1407"/>
                </a:lnTo>
                <a:close/>
                <a:moveTo>
                  <a:pt x="2974" y="0"/>
                </a:moveTo>
                <a:lnTo>
                  <a:pt x="2991" y="5"/>
                </a:lnTo>
                <a:lnTo>
                  <a:pt x="3003" y="12"/>
                </a:lnTo>
                <a:lnTo>
                  <a:pt x="3010" y="26"/>
                </a:lnTo>
                <a:lnTo>
                  <a:pt x="3014" y="42"/>
                </a:lnTo>
                <a:lnTo>
                  <a:pt x="3016" y="59"/>
                </a:lnTo>
                <a:lnTo>
                  <a:pt x="3017" y="76"/>
                </a:lnTo>
                <a:lnTo>
                  <a:pt x="3019" y="90"/>
                </a:lnTo>
                <a:lnTo>
                  <a:pt x="3028" y="113"/>
                </a:lnTo>
                <a:lnTo>
                  <a:pt x="3042" y="135"/>
                </a:lnTo>
                <a:lnTo>
                  <a:pt x="3061" y="161"/>
                </a:lnTo>
                <a:lnTo>
                  <a:pt x="3080" y="187"/>
                </a:lnTo>
                <a:lnTo>
                  <a:pt x="3099" y="212"/>
                </a:lnTo>
                <a:lnTo>
                  <a:pt x="3116" y="236"/>
                </a:lnTo>
                <a:lnTo>
                  <a:pt x="3128" y="259"/>
                </a:lnTo>
                <a:lnTo>
                  <a:pt x="3149" y="394"/>
                </a:lnTo>
                <a:lnTo>
                  <a:pt x="3167" y="437"/>
                </a:lnTo>
                <a:lnTo>
                  <a:pt x="3186" y="468"/>
                </a:lnTo>
                <a:lnTo>
                  <a:pt x="3199" y="493"/>
                </a:lnTo>
                <a:lnTo>
                  <a:pt x="3210" y="510"/>
                </a:lnTo>
                <a:lnTo>
                  <a:pt x="3213" y="521"/>
                </a:lnTo>
                <a:lnTo>
                  <a:pt x="3210" y="527"/>
                </a:lnTo>
                <a:lnTo>
                  <a:pt x="3206" y="534"/>
                </a:lnTo>
                <a:lnTo>
                  <a:pt x="3196" y="540"/>
                </a:lnTo>
                <a:lnTo>
                  <a:pt x="3180" y="543"/>
                </a:lnTo>
                <a:lnTo>
                  <a:pt x="3163" y="547"/>
                </a:lnTo>
                <a:lnTo>
                  <a:pt x="3149" y="548"/>
                </a:lnTo>
                <a:lnTo>
                  <a:pt x="3141" y="552"/>
                </a:lnTo>
                <a:lnTo>
                  <a:pt x="3141" y="555"/>
                </a:lnTo>
                <a:lnTo>
                  <a:pt x="3137" y="564"/>
                </a:lnTo>
                <a:lnTo>
                  <a:pt x="3134" y="583"/>
                </a:lnTo>
                <a:lnTo>
                  <a:pt x="3132" y="604"/>
                </a:lnTo>
                <a:lnTo>
                  <a:pt x="3128" y="625"/>
                </a:lnTo>
                <a:lnTo>
                  <a:pt x="3128" y="640"/>
                </a:lnTo>
                <a:lnTo>
                  <a:pt x="3128" y="656"/>
                </a:lnTo>
                <a:lnTo>
                  <a:pt x="3128" y="670"/>
                </a:lnTo>
                <a:lnTo>
                  <a:pt x="3125" y="678"/>
                </a:lnTo>
                <a:lnTo>
                  <a:pt x="3127" y="684"/>
                </a:lnTo>
                <a:lnTo>
                  <a:pt x="3128" y="689"/>
                </a:lnTo>
                <a:lnTo>
                  <a:pt x="3132" y="692"/>
                </a:lnTo>
                <a:lnTo>
                  <a:pt x="3134" y="696"/>
                </a:lnTo>
                <a:lnTo>
                  <a:pt x="3135" y="699"/>
                </a:lnTo>
                <a:lnTo>
                  <a:pt x="3137" y="703"/>
                </a:lnTo>
                <a:lnTo>
                  <a:pt x="3139" y="732"/>
                </a:lnTo>
                <a:lnTo>
                  <a:pt x="3135" y="753"/>
                </a:lnTo>
                <a:lnTo>
                  <a:pt x="3130" y="767"/>
                </a:lnTo>
                <a:lnTo>
                  <a:pt x="3116" y="774"/>
                </a:lnTo>
                <a:lnTo>
                  <a:pt x="3095" y="776"/>
                </a:lnTo>
                <a:lnTo>
                  <a:pt x="3066" y="776"/>
                </a:lnTo>
                <a:lnTo>
                  <a:pt x="3026" y="774"/>
                </a:lnTo>
                <a:lnTo>
                  <a:pt x="2993" y="776"/>
                </a:lnTo>
                <a:lnTo>
                  <a:pt x="2967" y="779"/>
                </a:lnTo>
                <a:lnTo>
                  <a:pt x="2948" y="784"/>
                </a:lnTo>
                <a:lnTo>
                  <a:pt x="2936" y="791"/>
                </a:lnTo>
                <a:lnTo>
                  <a:pt x="2931" y="800"/>
                </a:lnTo>
                <a:lnTo>
                  <a:pt x="2929" y="817"/>
                </a:lnTo>
                <a:lnTo>
                  <a:pt x="2932" y="840"/>
                </a:lnTo>
                <a:lnTo>
                  <a:pt x="2943" y="864"/>
                </a:lnTo>
                <a:lnTo>
                  <a:pt x="2960" y="890"/>
                </a:lnTo>
                <a:lnTo>
                  <a:pt x="2986" y="920"/>
                </a:lnTo>
                <a:lnTo>
                  <a:pt x="3014" y="956"/>
                </a:lnTo>
                <a:lnTo>
                  <a:pt x="3038" y="987"/>
                </a:lnTo>
                <a:lnTo>
                  <a:pt x="3055" y="1013"/>
                </a:lnTo>
                <a:lnTo>
                  <a:pt x="3066" y="1036"/>
                </a:lnTo>
                <a:lnTo>
                  <a:pt x="3071" y="1053"/>
                </a:lnTo>
                <a:lnTo>
                  <a:pt x="3083" y="1104"/>
                </a:lnTo>
                <a:lnTo>
                  <a:pt x="3090" y="1161"/>
                </a:lnTo>
                <a:lnTo>
                  <a:pt x="3094" y="1225"/>
                </a:lnTo>
                <a:lnTo>
                  <a:pt x="3092" y="1296"/>
                </a:lnTo>
                <a:lnTo>
                  <a:pt x="3085" y="1374"/>
                </a:lnTo>
                <a:lnTo>
                  <a:pt x="3080" y="1438"/>
                </a:lnTo>
                <a:lnTo>
                  <a:pt x="3078" y="1496"/>
                </a:lnTo>
                <a:lnTo>
                  <a:pt x="3082" y="1546"/>
                </a:lnTo>
                <a:lnTo>
                  <a:pt x="3085" y="1589"/>
                </a:lnTo>
                <a:lnTo>
                  <a:pt x="3094" y="1622"/>
                </a:lnTo>
                <a:lnTo>
                  <a:pt x="3104" y="1648"/>
                </a:lnTo>
                <a:lnTo>
                  <a:pt x="3123" y="1673"/>
                </a:lnTo>
                <a:lnTo>
                  <a:pt x="3153" y="1697"/>
                </a:lnTo>
                <a:lnTo>
                  <a:pt x="3191" y="1720"/>
                </a:lnTo>
                <a:lnTo>
                  <a:pt x="3238" y="1740"/>
                </a:lnTo>
                <a:lnTo>
                  <a:pt x="3293" y="1758"/>
                </a:lnTo>
                <a:lnTo>
                  <a:pt x="3357" y="1775"/>
                </a:lnTo>
                <a:lnTo>
                  <a:pt x="3396" y="1784"/>
                </a:lnTo>
                <a:lnTo>
                  <a:pt x="3444" y="1792"/>
                </a:lnTo>
                <a:lnTo>
                  <a:pt x="3501" y="1798"/>
                </a:lnTo>
                <a:lnTo>
                  <a:pt x="3566" y="1799"/>
                </a:lnTo>
                <a:lnTo>
                  <a:pt x="3772" y="1815"/>
                </a:lnTo>
                <a:lnTo>
                  <a:pt x="3793" y="1834"/>
                </a:lnTo>
                <a:lnTo>
                  <a:pt x="3810" y="1858"/>
                </a:lnTo>
                <a:lnTo>
                  <a:pt x="3821" y="1883"/>
                </a:lnTo>
                <a:lnTo>
                  <a:pt x="3828" y="1912"/>
                </a:lnTo>
                <a:lnTo>
                  <a:pt x="3829" y="1943"/>
                </a:lnTo>
                <a:lnTo>
                  <a:pt x="3817" y="1976"/>
                </a:lnTo>
                <a:lnTo>
                  <a:pt x="3802" y="2011"/>
                </a:lnTo>
                <a:lnTo>
                  <a:pt x="3781" y="2044"/>
                </a:lnTo>
                <a:lnTo>
                  <a:pt x="3753" y="2075"/>
                </a:lnTo>
                <a:lnTo>
                  <a:pt x="3729" y="2096"/>
                </a:lnTo>
                <a:lnTo>
                  <a:pt x="3703" y="2113"/>
                </a:lnTo>
                <a:lnTo>
                  <a:pt x="3675" y="2126"/>
                </a:lnTo>
                <a:lnTo>
                  <a:pt x="3647" y="2132"/>
                </a:lnTo>
                <a:lnTo>
                  <a:pt x="3616" y="2132"/>
                </a:lnTo>
                <a:lnTo>
                  <a:pt x="3585" y="2132"/>
                </a:lnTo>
                <a:lnTo>
                  <a:pt x="3553" y="2124"/>
                </a:lnTo>
                <a:lnTo>
                  <a:pt x="3524" y="2108"/>
                </a:lnTo>
                <a:lnTo>
                  <a:pt x="3494" y="2086"/>
                </a:lnTo>
                <a:lnTo>
                  <a:pt x="3465" y="2060"/>
                </a:lnTo>
                <a:lnTo>
                  <a:pt x="3439" y="2053"/>
                </a:lnTo>
                <a:lnTo>
                  <a:pt x="3354" y="2034"/>
                </a:lnTo>
                <a:lnTo>
                  <a:pt x="3276" y="2018"/>
                </a:lnTo>
                <a:lnTo>
                  <a:pt x="3206" y="2008"/>
                </a:lnTo>
                <a:lnTo>
                  <a:pt x="3146" y="2001"/>
                </a:lnTo>
                <a:lnTo>
                  <a:pt x="3094" y="1997"/>
                </a:lnTo>
                <a:lnTo>
                  <a:pt x="3050" y="1997"/>
                </a:lnTo>
                <a:lnTo>
                  <a:pt x="3014" y="2001"/>
                </a:lnTo>
                <a:lnTo>
                  <a:pt x="2988" y="2008"/>
                </a:lnTo>
                <a:lnTo>
                  <a:pt x="2958" y="2020"/>
                </a:lnTo>
                <a:lnTo>
                  <a:pt x="2934" y="2037"/>
                </a:lnTo>
                <a:lnTo>
                  <a:pt x="2915" y="2061"/>
                </a:lnTo>
                <a:lnTo>
                  <a:pt x="2901" y="2089"/>
                </a:lnTo>
                <a:lnTo>
                  <a:pt x="2892" y="2126"/>
                </a:lnTo>
                <a:lnTo>
                  <a:pt x="2865" y="2297"/>
                </a:lnTo>
                <a:lnTo>
                  <a:pt x="2854" y="2356"/>
                </a:lnTo>
                <a:lnTo>
                  <a:pt x="2846" y="2405"/>
                </a:lnTo>
                <a:lnTo>
                  <a:pt x="2839" y="2445"/>
                </a:lnTo>
                <a:lnTo>
                  <a:pt x="2832" y="2474"/>
                </a:lnTo>
                <a:lnTo>
                  <a:pt x="2826" y="2492"/>
                </a:lnTo>
                <a:lnTo>
                  <a:pt x="2821" y="2499"/>
                </a:lnTo>
                <a:lnTo>
                  <a:pt x="2828" y="2535"/>
                </a:lnTo>
                <a:lnTo>
                  <a:pt x="2839" y="2571"/>
                </a:lnTo>
                <a:lnTo>
                  <a:pt x="2854" y="2606"/>
                </a:lnTo>
                <a:lnTo>
                  <a:pt x="2875" y="2637"/>
                </a:lnTo>
                <a:lnTo>
                  <a:pt x="2901" y="2669"/>
                </a:lnTo>
                <a:lnTo>
                  <a:pt x="2979" y="2747"/>
                </a:lnTo>
                <a:lnTo>
                  <a:pt x="3057" y="2835"/>
                </a:lnTo>
                <a:lnTo>
                  <a:pt x="3139" y="2934"/>
                </a:lnTo>
                <a:lnTo>
                  <a:pt x="3222" y="3043"/>
                </a:lnTo>
                <a:lnTo>
                  <a:pt x="3307" y="3163"/>
                </a:lnTo>
                <a:lnTo>
                  <a:pt x="3359" y="3241"/>
                </a:lnTo>
                <a:lnTo>
                  <a:pt x="3406" y="3321"/>
                </a:lnTo>
                <a:lnTo>
                  <a:pt x="3451" y="3406"/>
                </a:lnTo>
                <a:lnTo>
                  <a:pt x="3491" y="3496"/>
                </a:lnTo>
                <a:lnTo>
                  <a:pt x="3526" y="3592"/>
                </a:lnTo>
                <a:lnTo>
                  <a:pt x="3557" y="3692"/>
                </a:lnTo>
                <a:lnTo>
                  <a:pt x="3576" y="3764"/>
                </a:lnTo>
                <a:lnTo>
                  <a:pt x="3597" y="3847"/>
                </a:lnTo>
                <a:lnTo>
                  <a:pt x="3616" y="3941"/>
                </a:lnTo>
                <a:lnTo>
                  <a:pt x="3637" y="4045"/>
                </a:lnTo>
                <a:lnTo>
                  <a:pt x="3658" y="4161"/>
                </a:lnTo>
                <a:lnTo>
                  <a:pt x="3678" y="4288"/>
                </a:lnTo>
                <a:lnTo>
                  <a:pt x="3694" y="4362"/>
                </a:lnTo>
                <a:lnTo>
                  <a:pt x="3706" y="4426"/>
                </a:lnTo>
                <a:lnTo>
                  <a:pt x="3717" y="4482"/>
                </a:lnTo>
                <a:lnTo>
                  <a:pt x="3725" y="4527"/>
                </a:lnTo>
                <a:lnTo>
                  <a:pt x="3734" y="4562"/>
                </a:lnTo>
                <a:lnTo>
                  <a:pt x="3744" y="4584"/>
                </a:lnTo>
                <a:lnTo>
                  <a:pt x="3763" y="4635"/>
                </a:lnTo>
                <a:lnTo>
                  <a:pt x="3791" y="4681"/>
                </a:lnTo>
                <a:lnTo>
                  <a:pt x="3826" y="4725"/>
                </a:lnTo>
                <a:lnTo>
                  <a:pt x="3869" y="4765"/>
                </a:lnTo>
                <a:lnTo>
                  <a:pt x="3916" y="4799"/>
                </a:lnTo>
                <a:lnTo>
                  <a:pt x="3958" y="4817"/>
                </a:lnTo>
                <a:lnTo>
                  <a:pt x="4006" y="4836"/>
                </a:lnTo>
                <a:lnTo>
                  <a:pt x="4063" y="4853"/>
                </a:lnTo>
                <a:lnTo>
                  <a:pt x="4129" y="4867"/>
                </a:lnTo>
                <a:lnTo>
                  <a:pt x="4192" y="4876"/>
                </a:lnTo>
                <a:lnTo>
                  <a:pt x="4246" y="4888"/>
                </a:lnTo>
                <a:lnTo>
                  <a:pt x="4287" y="4904"/>
                </a:lnTo>
                <a:lnTo>
                  <a:pt x="4322" y="4921"/>
                </a:lnTo>
                <a:lnTo>
                  <a:pt x="4313" y="4956"/>
                </a:lnTo>
                <a:lnTo>
                  <a:pt x="4298" y="4989"/>
                </a:lnTo>
                <a:lnTo>
                  <a:pt x="4272" y="5016"/>
                </a:lnTo>
                <a:lnTo>
                  <a:pt x="4239" y="5039"/>
                </a:lnTo>
                <a:lnTo>
                  <a:pt x="4195" y="5060"/>
                </a:lnTo>
                <a:lnTo>
                  <a:pt x="4142" y="5075"/>
                </a:lnTo>
                <a:lnTo>
                  <a:pt x="4079" y="5087"/>
                </a:lnTo>
                <a:lnTo>
                  <a:pt x="3996" y="5107"/>
                </a:lnTo>
                <a:lnTo>
                  <a:pt x="3919" y="5124"/>
                </a:lnTo>
                <a:lnTo>
                  <a:pt x="3852" y="5134"/>
                </a:lnTo>
                <a:lnTo>
                  <a:pt x="3791" y="5141"/>
                </a:lnTo>
                <a:lnTo>
                  <a:pt x="3739" y="5145"/>
                </a:lnTo>
                <a:lnTo>
                  <a:pt x="3697" y="5141"/>
                </a:lnTo>
                <a:lnTo>
                  <a:pt x="3663" y="5134"/>
                </a:lnTo>
                <a:lnTo>
                  <a:pt x="3637" y="5122"/>
                </a:lnTo>
                <a:lnTo>
                  <a:pt x="3607" y="5101"/>
                </a:lnTo>
                <a:lnTo>
                  <a:pt x="3581" y="5075"/>
                </a:lnTo>
                <a:lnTo>
                  <a:pt x="3560" y="5042"/>
                </a:lnTo>
                <a:lnTo>
                  <a:pt x="3543" y="5002"/>
                </a:lnTo>
                <a:lnTo>
                  <a:pt x="3531" y="4957"/>
                </a:lnTo>
                <a:lnTo>
                  <a:pt x="3520" y="4904"/>
                </a:lnTo>
                <a:lnTo>
                  <a:pt x="3515" y="4845"/>
                </a:lnTo>
                <a:lnTo>
                  <a:pt x="3514" y="4777"/>
                </a:lnTo>
                <a:lnTo>
                  <a:pt x="3517" y="4744"/>
                </a:lnTo>
                <a:lnTo>
                  <a:pt x="3512" y="4709"/>
                </a:lnTo>
                <a:lnTo>
                  <a:pt x="3500" y="4673"/>
                </a:lnTo>
                <a:lnTo>
                  <a:pt x="3482" y="4635"/>
                </a:lnTo>
                <a:lnTo>
                  <a:pt x="3460" y="4595"/>
                </a:lnTo>
                <a:lnTo>
                  <a:pt x="3354" y="4426"/>
                </a:lnTo>
                <a:lnTo>
                  <a:pt x="3316" y="4340"/>
                </a:lnTo>
                <a:lnTo>
                  <a:pt x="3283" y="4258"/>
                </a:lnTo>
                <a:lnTo>
                  <a:pt x="3253" y="4183"/>
                </a:lnTo>
                <a:lnTo>
                  <a:pt x="3227" y="4116"/>
                </a:lnTo>
                <a:lnTo>
                  <a:pt x="3208" y="4055"/>
                </a:lnTo>
                <a:lnTo>
                  <a:pt x="3193" y="4001"/>
                </a:lnTo>
                <a:lnTo>
                  <a:pt x="3180" y="3953"/>
                </a:lnTo>
                <a:lnTo>
                  <a:pt x="3163" y="3767"/>
                </a:lnTo>
                <a:lnTo>
                  <a:pt x="3161" y="3731"/>
                </a:lnTo>
                <a:lnTo>
                  <a:pt x="3154" y="3698"/>
                </a:lnTo>
                <a:lnTo>
                  <a:pt x="3144" y="3666"/>
                </a:lnTo>
                <a:lnTo>
                  <a:pt x="3128" y="3639"/>
                </a:lnTo>
                <a:lnTo>
                  <a:pt x="3111" y="3613"/>
                </a:lnTo>
                <a:lnTo>
                  <a:pt x="3085" y="3578"/>
                </a:lnTo>
                <a:lnTo>
                  <a:pt x="3050" y="3540"/>
                </a:lnTo>
                <a:lnTo>
                  <a:pt x="3007" y="3502"/>
                </a:lnTo>
                <a:lnTo>
                  <a:pt x="2957" y="3458"/>
                </a:lnTo>
                <a:lnTo>
                  <a:pt x="2896" y="3413"/>
                </a:lnTo>
                <a:lnTo>
                  <a:pt x="2828" y="3364"/>
                </a:lnTo>
                <a:lnTo>
                  <a:pt x="2762" y="3323"/>
                </a:lnTo>
                <a:lnTo>
                  <a:pt x="2703" y="3283"/>
                </a:lnTo>
                <a:lnTo>
                  <a:pt x="2651" y="3246"/>
                </a:lnTo>
                <a:lnTo>
                  <a:pt x="2606" y="3213"/>
                </a:lnTo>
                <a:lnTo>
                  <a:pt x="2570" y="3182"/>
                </a:lnTo>
                <a:lnTo>
                  <a:pt x="2540" y="3153"/>
                </a:lnTo>
                <a:lnTo>
                  <a:pt x="2519" y="3127"/>
                </a:lnTo>
                <a:lnTo>
                  <a:pt x="2382" y="3363"/>
                </a:lnTo>
                <a:lnTo>
                  <a:pt x="2355" y="3403"/>
                </a:lnTo>
                <a:lnTo>
                  <a:pt x="2322" y="3448"/>
                </a:lnTo>
                <a:lnTo>
                  <a:pt x="2280" y="3500"/>
                </a:lnTo>
                <a:lnTo>
                  <a:pt x="2231" y="3557"/>
                </a:lnTo>
                <a:lnTo>
                  <a:pt x="2080" y="3741"/>
                </a:lnTo>
                <a:lnTo>
                  <a:pt x="2047" y="3783"/>
                </a:lnTo>
                <a:lnTo>
                  <a:pt x="2018" y="3817"/>
                </a:lnTo>
                <a:lnTo>
                  <a:pt x="1994" y="3845"/>
                </a:lnTo>
                <a:lnTo>
                  <a:pt x="1971" y="3868"/>
                </a:lnTo>
                <a:lnTo>
                  <a:pt x="1952" y="3887"/>
                </a:lnTo>
                <a:lnTo>
                  <a:pt x="1935" y="3899"/>
                </a:lnTo>
                <a:lnTo>
                  <a:pt x="1916" y="3911"/>
                </a:lnTo>
                <a:lnTo>
                  <a:pt x="1888" y="3925"/>
                </a:lnTo>
                <a:lnTo>
                  <a:pt x="1850" y="3937"/>
                </a:lnTo>
                <a:lnTo>
                  <a:pt x="1803" y="3951"/>
                </a:lnTo>
                <a:lnTo>
                  <a:pt x="1746" y="3963"/>
                </a:lnTo>
                <a:lnTo>
                  <a:pt x="1711" y="3970"/>
                </a:lnTo>
                <a:lnTo>
                  <a:pt x="1666" y="3979"/>
                </a:lnTo>
                <a:lnTo>
                  <a:pt x="1612" y="3987"/>
                </a:lnTo>
                <a:lnTo>
                  <a:pt x="1548" y="3998"/>
                </a:lnTo>
                <a:lnTo>
                  <a:pt x="1473" y="4008"/>
                </a:lnTo>
                <a:lnTo>
                  <a:pt x="1390" y="4020"/>
                </a:lnTo>
                <a:lnTo>
                  <a:pt x="1296" y="4034"/>
                </a:lnTo>
                <a:lnTo>
                  <a:pt x="1187" y="4052"/>
                </a:lnTo>
                <a:lnTo>
                  <a:pt x="1090" y="4069"/>
                </a:lnTo>
                <a:lnTo>
                  <a:pt x="1003" y="4088"/>
                </a:lnTo>
                <a:lnTo>
                  <a:pt x="927" y="4109"/>
                </a:lnTo>
                <a:lnTo>
                  <a:pt x="861" y="4131"/>
                </a:lnTo>
                <a:lnTo>
                  <a:pt x="826" y="4144"/>
                </a:lnTo>
                <a:lnTo>
                  <a:pt x="791" y="4163"/>
                </a:lnTo>
                <a:lnTo>
                  <a:pt x="758" y="4187"/>
                </a:lnTo>
                <a:lnTo>
                  <a:pt x="725" y="4215"/>
                </a:lnTo>
                <a:lnTo>
                  <a:pt x="694" y="4248"/>
                </a:lnTo>
                <a:lnTo>
                  <a:pt x="670" y="4272"/>
                </a:lnTo>
                <a:lnTo>
                  <a:pt x="649" y="4291"/>
                </a:lnTo>
                <a:lnTo>
                  <a:pt x="635" y="4301"/>
                </a:lnTo>
                <a:lnTo>
                  <a:pt x="627" y="4305"/>
                </a:lnTo>
                <a:lnTo>
                  <a:pt x="573" y="4301"/>
                </a:lnTo>
                <a:lnTo>
                  <a:pt x="549" y="4298"/>
                </a:lnTo>
                <a:lnTo>
                  <a:pt x="529" y="4301"/>
                </a:lnTo>
                <a:lnTo>
                  <a:pt x="512" y="4308"/>
                </a:lnTo>
                <a:lnTo>
                  <a:pt x="486" y="4322"/>
                </a:lnTo>
                <a:lnTo>
                  <a:pt x="462" y="4345"/>
                </a:lnTo>
                <a:lnTo>
                  <a:pt x="437" y="4378"/>
                </a:lnTo>
                <a:lnTo>
                  <a:pt x="392" y="4454"/>
                </a:lnTo>
                <a:lnTo>
                  <a:pt x="337" y="4517"/>
                </a:lnTo>
                <a:lnTo>
                  <a:pt x="285" y="4572"/>
                </a:lnTo>
                <a:lnTo>
                  <a:pt x="240" y="4619"/>
                </a:lnTo>
                <a:lnTo>
                  <a:pt x="198" y="4659"/>
                </a:lnTo>
                <a:lnTo>
                  <a:pt x="162" y="4690"/>
                </a:lnTo>
                <a:lnTo>
                  <a:pt x="132" y="4714"/>
                </a:lnTo>
                <a:lnTo>
                  <a:pt x="108" y="4732"/>
                </a:lnTo>
                <a:lnTo>
                  <a:pt x="77" y="4747"/>
                </a:lnTo>
                <a:lnTo>
                  <a:pt x="52" y="4754"/>
                </a:lnTo>
                <a:lnTo>
                  <a:pt x="31" y="4753"/>
                </a:lnTo>
                <a:lnTo>
                  <a:pt x="16" y="4742"/>
                </a:lnTo>
                <a:lnTo>
                  <a:pt x="5" y="4723"/>
                </a:lnTo>
                <a:lnTo>
                  <a:pt x="0" y="4695"/>
                </a:lnTo>
                <a:lnTo>
                  <a:pt x="0" y="4659"/>
                </a:lnTo>
                <a:lnTo>
                  <a:pt x="5" y="4614"/>
                </a:lnTo>
                <a:lnTo>
                  <a:pt x="16" y="4560"/>
                </a:lnTo>
                <a:lnTo>
                  <a:pt x="31" y="4499"/>
                </a:lnTo>
                <a:lnTo>
                  <a:pt x="174" y="4048"/>
                </a:lnTo>
                <a:lnTo>
                  <a:pt x="189" y="4006"/>
                </a:lnTo>
                <a:lnTo>
                  <a:pt x="207" y="3972"/>
                </a:lnTo>
                <a:lnTo>
                  <a:pt x="231" y="3947"/>
                </a:lnTo>
                <a:lnTo>
                  <a:pt x="257" y="3932"/>
                </a:lnTo>
                <a:lnTo>
                  <a:pt x="288" y="3925"/>
                </a:lnTo>
                <a:lnTo>
                  <a:pt x="321" y="3925"/>
                </a:lnTo>
                <a:lnTo>
                  <a:pt x="524" y="3986"/>
                </a:lnTo>
                <a:lnTo>
                  <a:pt x="573" y="3982"/>
                </a:lnTo>
                <a:lnTo>
                  <a:pt x="625" y="3972"/>
                </a:lnTo>
                <a:lnTo>
                  <a:pt x="682" y="3956"/>
                </a:lnTo>
                <a:lnTo>
                  <a:pt x="743" y="3935"/>
                </a:lnTo>
                <a:lnTo>
                  <a:pt x="807" y="3908"/>
                </a:lnTo>
                <a:lnTo>
                  <a:pt x="876" y="3875"/>
                </a:lnTo>
                <a:lnTo>
                  <a:pt x="948" y="3836"/>
                </a:lnTo>
                <a:lnTo>
                  <a:pt x="1020" y="3796"/>
                </a:lnTo>
                <a:lnTo>
                  <a:pt x="1088" y="3762"/>
                </a:lnTo>
                <a:lnTo>
                  <a:pt x="1151" y="3731"/>
                </a:lnTo>
                <a:lnTo>
                  <a:pt x="1208" y="3705"/>
                </a:lnTo>
                <a:lnTo>
                  <a:pt x="1258" y="3682"/>
                </a:lnTo>
                <a:lnTo>
                  <a:pt x="1303" y="3665"/>
                </a:lnTo>
                <a:lnTo>
                  <a:pt x="1341" y="3651"/>
                </a:lnTo>
                <a:lnTo>
                  <a:pt x="1374" y="3642"/>
                </a:lnTo>
                <a:lnTo>
                  <a:pt x="1596" y="3628"/>
                </a:lnTo>
                <a:lnTo>
                  <a:pt x="1635" y="3621"/>
                </a:lnTo>
                <a:lnTo>
                  <a:pt x="1669" y="3606"/>
                </a:lnTo>
                <a:lnTo>
                  <a:pt x="1699" y="3581"/>
                </a:lnTo>
                <a:lnTo>
                  <a:pt x="1721" y="3552"/>
                </a:lnTo>
                <a:lnTo>
                  <a:pt x="1737" y="3517"/>
                </a:lnTo>
                <a:lnTo>
                  <a:pt x="1744" y="3489"/>
                </a:lnTo>
                <a:lnTo>
                  <a:pt x="1756" y="3453"/>
                </a:lnTo>
                <a:lnTo>
                  <a:pt x="1772" y="3410"/>
                </a:lnTo>
                <a:lnTo>
                  <a:pt x="1792" y="3357"/>
                </a:lnTo>
                <a:lnTo>
                  <a:pt x="1818" y="3298"/>
                </a:lnTo>
                <a:lnTo>
                  <a:pt x="1846" y="3231"/>
                </a:lnTo>
                <a:lnTo>
                  <a:pt x="1879" y="3154"/>
                </a:lnTo>
                <a:lnTo>
                  <a:pt x="1910" y="3085"/>
                </a:lnTo>
                <a:lnTo>
                  <a:pt x="1936" y="3021"/>
                </a:lnTo>
                <a:lnTo>
                  <a:pt x="1959" y="2962"/>
                </a:lnTo>
                <a:lnTo>
                  <a:pt x="1976" y="2906"/>
                </a:lnTo>
                <a:lnTo>
                  <a:pt x="1989" y="2856"/>
                </a:lnTo>
                <a:lnTo>
                  <a:pt x="1995" y="2813"/>
                </a:lnTo>
                <a:lnTo>
                  <a:pt x="2027" y="2577"/>
                </a:lnTo>
                <a:lnTo>
                  <a:pt x="2037" y="2523"/>
                </a:lnTo>
                <a:lnTo>
                  <a:pt x="2056" y="2467"/>
                </a:lnTo>
                <a:lnTo>
                  <a:pt x="2080" y="2415"/>
                </a:lnTo>
                <a:lnTo>
                  <a:pt x="2112" y="2363"/>
                </a:lnTo>
                <a:lnTo>
                  <a:pt x="2134" y="2322"/>
                </a:lnTo>
                <a:lnTo>
                  <a:pt x="2148" y="2282"/>
                </a:lnTo>
                <a:lnTo>
                  <a:pt x="2152" y="2238"/>
                </a:lnTo>
                <a:lnTo>
                  <a:pt x="2148" y="2197"/>
                </a:lnTo>
                <a:lnTo>
                  <a:pt x="2136" y="2155"/>
                </a:lnTo>
                <a:lnTo>
                  <a:pt x="2127" y="2132"/>
                </a:lnTo>
                <a:lnTo>
                  <a:pt x="2113" y="2106"/>
                </a:lnTo>
                <a:lnTo>
                  <a:pt x="2094" y="2077"/>
                </a:lnTo>
                <a:lnTo>
                  <a:pt x="2072" y="2044"/>
                </a:lnTo>
                <a:lnTo>
                  <a:pt x="2044" y="2006"/>
                </a:lnTo>
                <a:lnTo>
                  <a:pt x="2009" y="1962"/>
                </a:lnTo>
                <a:lnTo>
                  <a:pt x="1850" y="1791"/>
                </a:lnTo>
                <a:lnTo>
                  <a:pt x="1812" y="1749"/>
                </a:lnTo>
                <a:lnTo>
                  <a:pt x="1779" y="1709"/>
                </a:lnTo>
                <a:lnTo>
                  <a:pt x="1753" y="1674"/>
                </a:lnTo>
                <a:lnTo>
                  <a:pt x="1732" y="1640"/>
                </a:lnTo>
                <a:lnTo>
                  <a:pt x="1716" y="1608"/>
                </a:lnTo>
                <a:lnTo>
                  <a:pt x="1692" y="1555"/>
                </a:lnTo>
                <a:lnTo>
                  <a:pt x="1680" y="1503"/>
                </a:lnTo>
                <a:lnTo>
                  <a:pt x="1678" y="1452"/>
                </a:lnTo>
                <a:lnTo>
                  <a:pt x="1688" y="1404"/>
                </a:lnTo>
                <a:lnTo>
                  <a:pt x="1707" y="1355"/>
                </a:lnTo>
                <a:lnTo>
                  <a:pt x="1737" y="1310"/>
                </a:lnTo>
                <a:lnTo>
                  <a:pt x="1779" y="1265"/>
                </a:lnTo>
                <a:lnTo>
                  <a:pt x="1829" y="1222"/>
                </a:lnTo>
                <a:lnTo>
                  <a:pt x="2204" y="944"/>
                </a:lnTo>
                <a:lnTo>
                  <a:pt x="2226" y="927"/>
                </a:lnTo>
                <a:lnTo>
                  <a:pt x="2257" y="913"/>
                </a:lnTo>
                <a:lnTo>
                  <a:pt x="2296" y="901"/>
                </a:lnTo>
                <a:lnTo>
                  <a:pt x="2344" y="887"/>
                </a:lnTo>
                <a:lnTo>
                  <a:pt x="2401" y="871"/>
                </a:lnTo>
                <a:lnTo>
                  <a:pt x="2448" y="854"/>
                </a:lnTo>
                <a:lnTo>
                  <a:pt x="2488" y="836"/>
                </a:lnTo>
                <a:lnTo>
                  <a:pt x="2519" y="819"/>
                </a:lnTo>
                <a:lnTo>
                  <a:pt x="2544" y="802"/>
                </a:lnTo>
                <a:lnTo>
                  <a:pt x="2563" y="783"/>
                </a:lnTo>
                <a:lnTo>
                  <a:pt x="2577" y="750"/>
                </a:lnTo>
                <a:lnTo>
                  <a:pt x="2585" y="715"/>
                </a:lnTo>
                <a:lnTo>
                  <a:pt x="2587" y="678"/>
                </a:lnTo>
                <a:lnTo>
                  <a:pt x="2582" y="639"/>
                </a:lnTo>
                <a:lnTo>
                  <a:pt x="2570" y="595"/>
                </a:lnTo>
                <a:lnTo>
                  <a:pt x="2495" y="387"/>
                </a:lnTo>
                <a:lnTo>
                  <a:pt x="2485" y="342"/>
                </a:lnTo>
                <a:lnTo>
                  <a:pt x="2478" y="298"/>
                </a:lnTo>
                <a:lnTo>
                  <a:pt x="2479" y="259"/>
                </a:lnTo>
                <a:lnTo>
                  <a:pt x="2486" y="222"/>
                </a:lnTo>
                <a:lnTo>
                  <a:pt x="2500" y="187"/>
                </a:lnTo>
                <a:lnTo>
                  <a:pt x="2523" y="156"/>
                </a:lnTo>
                <a:lnTo>
                  <a:pt x="2551" y="128"/>
                </a:lnTo>
                <a:lnTo>
                  <a:pt x="2589" y="102"/>
                </a:lnTo>
                <a:lnTo>
                  <a:pt x="2604" y="90"/>
                </a:lnTo>
                <a:lnTo>
                  <a:pt x="2615" y="78"/>
                </a:lnTo>
                <a:lnTo>
                  <a:pt x="2623" y="68"/>
                </a:lnTo>
                <a:lnTo>
                  <a:pt x="2637" y="59"/>
                </a:lnTo>
                <a:lnTo>
                  <a:pt x="2658" y="49"/>
                </a:lnTo>
                <a:lnTo>
                  <a:pt x="2684" y="43"/>
                </a:lnTo>
                <a:lnTo>
                  <a:pt x="2717" y="36"/>
                </a:lnTo>
                <a:lnTo>
                  <a:pt x="2754" y="33"/>
                </a:lnTo>
                <a:lnTo>
                  <a:pt x="2790" y="29"/>
                </a:lnTo>
                <a:lnTo>
                  <a:pt x="2820" y="26"/>
                </a:lnTo>
                <a:lnTo>
                  <a:pt x="2842" y="24"/>
                </a:lnTo>
                <a:lnTo>
                  <a:pt x="2859" y="23"/>
                </a:lnTo>
                <a:lnTo>
                  <a:pt x="2880" y="17"/>
                </a:lnTo>
                <a:lnTo>
                  <a:pt x="2903" y="10"/>
                </a:lnTo>
                <a:lnTo>
                  <a:pt x="2927" y="5"/>
                </a:lnTo>
                <a:lnTo>
                  <a:pt x="2951" y="0"/>
                </a:lnTo>
                <a:lnTo>
                  <a:pt x="2974" y="0"/>
                </a:lnTo>
                <a:close/>
              </a:path>
            </a:pathLst>
          </a:custGeom>
          <a:solidFill>
            <a:srgbClr val="92D05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Calibri"/>
              <a:ea typeface="Calibri"/>
              <a:cs typeface="Calibri"/>
              <a:sym typeface="Calibri"/>
            </a:endParaRPr>
          </a:p>
        </p:txBody>
      </p:sp>
      <p:grpSp>
        <p:nvGrpSpPr>
          <p:cNvPr id="2" name="Google Shape;429;p24"/>
          <p:cNvGrpSpPr/>
          <p:nvPr/>
        </p:nvGrpSpPr>
        <p:grpSpPr>
          <a:xfrm>
            <a:off x="3415502" y="110192"/>
            <a:ext cx="1748939" cy="1253418"/>
            <a:chOff x="6121001" y="914050"/>
            <a:chExt cx="1748939" cy="1253418"/>
          </a:xfrm>
        </p:grpSpPr>
        <p:grpSp>
          <p:nvGrpSpPr>
            <p:cNvPr id="3" name="Google Shape;430;p24"/>
            <p:cNvGrpSpPr/>
            <p:nvPr/>
          </p:nvGrpSpPr>
          <p:grpSpPr>
            <a:xfrm>
              <a:off x="6121001" y="914050"/>
              <a:ext cx="1748939" cy="1012528"/>
              <a:chOff x="13289848" y="4063380"/>
              <a:chExt cx="3342588" cy="1927224"/>
            </a:xfrm>
          </p:grpSpPr>
          <p:grpSp>
            <p:nvGrpSpPr>
              <p:cNvPr id="4" name="Google Shape;431;p24"/>
              <p:cNvGrpSpPr/>
              <p:nvPr/>
            </p:nvGrpSpPr>
            <p:grpSpPr>
              <a:xfrm>
                <a:off x="13289848" y="4063380"/>
                <a:ext cx="3342588" cy="1634361"/>
                <a:chOff x="5317769" y="2286000"/>
                <a:chExt cx="3342588" cy="1634361"/>
              </a:xfrm>
            </p:grpSpPr>
            <p:sp>
              <p:nvSpPr>
                <p:cNvPr id="432" name="Google Shape;432;p24"/>
                <p:cNvSpPr/>
                <p:nvPr/>
              </p:nvSpPr>
              <p:spPr>
                <a:xfrm>
                  <a:off x="5317769" y="2286000"/>
                  <a:ext cx="3342588" cy="1634361"/>
                </a:xfrm>
                <a:custGeom>
                  <a:avLst/>
                  <a:gdLst/>
                  <a:ahLst/>
                  <a:cxnLst/>
                  <a:rect l="l" t="t" r="r" b="b"/>
                  <a:pathLst>
                    <a:path w="3350" h="1637" extrusionOk="0">
                      <a:moveTo>
                        <a:pt x="86" y="1637"/>
                      </a:moveTo>
                      <a:cubicBezTo>
                        <a:pt x="96" y="1227"/>
                        <a:pt x="260" y="843"/>
                        <a:pt x="551" y="552"/>
                      </a:cubicBezTo>
                      <a:cubicBezTo>
                        <a:pt x="851" y="252"/>
                        <a:pt x="1251" y="86"/>
                        <a:pt x="1675" y="86"/>
                      </a:cubicBezTo>
                      <a:cubicBezTo>
                        <a:pt x="2099" y="86"/>
                        <a:pt x="2499" y="252"/>
                        <a:pt x="2799" y="552"/>
                      </a:cubicBezTo>
                      <a:cubicBezTo>
                        <a:pt x="3090" y="843"/>
                        <a:pt x="3254" y="1227"/>
                        <a:pt x="3264" y="1637"/>
                      </a:cubicBezTo>
                      <a:cubicBezTo>
                        <a:pt x="3350" y="1637"/>
                        <a:pt x="3350" y="1637"/>
                        <a:pt x="3350" y="1637"/>
                      </a:cubicBezTo>
                      <a:cubicBezTo>
                        <a:pt x="3341" y="1204"/>
                        <a:pt x="3167" y="798"/>
                        <a:pt x="2860" y="491"/>
                      </a:cubicBezTo>
                      <a:cubicBezTo>
                        <a:pt x="2543" y="174"/>
                        <a:pt x="2123" y="0"/>
                        <a:pt x="1675" y="0"/>
                      </a:cubicBezTo>
                      <a:cubicBezTo>
                        <a:pt x="1227" y="0"/>
                        <a:pt x="807" y="174"/>
                        <a:pt x="490" y="491"/>
                      </a:cubicBezTo>
                      <a:cubicBezTo>
                        <a:pt x="183" y="798"/>
                        <a:pt x="9" y="1204"/>
                        <a:pt x="0" y="1637"/>
                      </a:cubicBezTo>
                      <a:lnTo>
                        <a:pt x="86" y="1637"/>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33" name="Google Shape;433;p24"/>
                <p:cNvSpPr/>
                <p:nvPr/>
              </p:nvSpPr>
              <p:spPr>
                <a:xfrm>
                  <a:off x="6977033" y="2464969"/>
                  <a:ext cx="24059" cy="266344"/>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34" name="Google Shape;434;p24"/>
                <p:cNvSpPr/>
                <p:nvPr/>
              </p:nvSpPr>
              <p:spPr>
                <a:xfrm>
                  <a:off x="8051693" y="3205750"/>
                  <a:ext cx="243550" cy="154488"/>
                </a:xfrm>
                <a:custGeom>
                  <a:avLst/>
                  <a:gdLst/>
                  <a:ahLst/>
                  <a:cxnLst/>
                  <a:rect l="l" t="t" r="r" b="b"/>
                  <a:pathLst>
                    <a:path w="577" h="366" extrusionOk="0">
                      <a:moveTo>
                        <a:pt x="31" y="366"/>
                      </a:moveTo>
                      <a:lnTo>
                        <a:pt x="0" y="314"/>
                      </a:lnTo>
                      <a:lnTo>
                        <a:pt x="548" y="0"/>
                      </a:lnTo>
                      <a:lnTo>
                        <a:pt x="577" y="49"/>
                      </a:lnTo>
                      <a:lnTo>
                        <a:pt x="31" y="366"/>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35" name="Google Shape;435;p24"/>
                <p:cNvSpPr/>
                <p:nvPr/>
              </p:nvSpPr>
              <p:spPr>
                <a:xfrm>
                  <a:off x="7595828" y="2660400"/>
                  <a:ext cx="154487" cy="242706"/>
                </a:xfrm>
                <a:custGeom>
                  <a:avLst/>
                  <a:gdLst/>
                  <a:ahLst/>
                  <a:cxnLst/>
                  <a:rect l="l" t="t" r="r" b="b"/>
                  <a:pathLst>
                    <a:path w="366" h="575" extrusionOk="0">
                      <a:moveTo>
                        <a:pt x="49" y="575"/>
                      </a:moveTo>
                      <a:lnTo>
                        <a:pt x="0" y="547"/>
                      </a:lnTo>
                      <a:lnTo>
                        <a:pt x="316" y="0"/>
                      </a:lnTo>
                      <a:lnTo>
                        <a:pt x="366" y="29"/>
                      </a:lnTo>
                      <a:lnTo>
                        <a:pt x="49" y="575"/>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36" name="Google Shape;436;p24"/>
                <p:cNvSpPr/>
                <p:nvPr/>
              </p:nvSpPr>
              <p:spPr>
                <a:xfrm>
                  <a:off x="5682883" y="3205750"/>
                  <a:ext cx="243550" cy="154488"/>
                </a:xfrm>
                <a:custGeom>
                  <a:avLst/>
                  <a:gdLst/>
                  <a:ahLst/>
                  <a:cxnLst/>
                  <a:rect l="l" t="t" r="r" b="b"/>
                  <a:pathLst>
                    <a:path w="577" h="366" extrusionOk="0">
                      <a:moveTo>
                        <a:pt x="546" y="366"/>
                      </a:moveTo>
                      <a:lnTo>
                        <a:pt x="0" y="49"/>
                      </a:lnTo>
                      <a:lnTo>
                        <a:pt x="29" y="0"/>
                      </a:lnTo>
                      <a:lnTo>
                        <a:pt x="577" y="314"/>
                      </a:lnTo>
                      <a:lnTo>
                        <a:pt x="546" y="366"/>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37" name="Google Shape;437;p24"/>
                <p:cNvSpPr/>
                <p:nvPr/>
              </p:nvSpPr>
              <p:spPr>
                <a:xfrm>
                  <a:off x="6227811" y="2660400"/>
                  <a:ext cx="154487" cy="242706"/>
                </a:xfrm>
                <a:custGeom>
                  <a:avLst/>
                  <a:gdLst/>
                  <a:ahLst/>
                  <a:cxnLst/>
                  <a:rect l="l" t="t" r="r" b="b"/>
                  <a:pathLst>
                    <a:path w="366" h="575" extrusionOk="0">
                      <a:moveTo>
                        <a:pt x="317" y="575"/>
                      </a:moveTo>
                      <a:lnTo>
                        <a:pt x="0" y="29"/>
                      </a:lnTo>
                      <a:lnTo>
                        <a:pt x="50" y="0"/>
                      </a:lnTo>
                      <a:lnTo>
                        <a:pt x="366" y="547"/>
                      </a:lnTo>
                      <a:lnTo>
                        <a:pt x="317" y="575"/>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38" name="Google Shape;438;p24"/>
                <p:cNvSpPr/>
                <p:nvPr/>
              </p:nvSpPr>
              <p:spPr>
                <a:xfrm>
                  <a:off x="6820435" y="2471723"/>
                  <a:ext cx="35034" cy="105102"/>
                </a:xfrm>
                <a:custGeom>
                  <a:avLst/>
                  <a:gdLst/>
                  <a:ahLst/>
                  <a:cxnLst/>
                  <a:rect l="l" t="t" r="r" b="b"/>
                  <a:pathLst>
                    <a:path w="83" h="249" extrusionOk="0">
                      <a:moveTo>
                        <a:pt x="24" y="249"/>
                      </a:moveTo>
                      <a:lnTo>
                        <a:pt x="0" y="7"/>
                      </a:lnTo>
                      <a:lnTo>
                        <a:pt x="57" y="0"/>
                      </a:lnTo>
                      <a:lnTo>
                        <a:pt x="83" y="241"/>
                      </a:lnTo>
                      <a:lnTo>
                        <a:pt x="24" y="249"/>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39" name="Google Shape;439;p24"/>
                <p:cNvSpPr/>
                <p:nvPr/>
              </p:nvSpPr>
              <p:spPr>
                <a:xfrm>
                  <a:off x="6664681" y="2495782"/>
                  <a:ext cx="45164" cy="104680"/>
                </a:xfrm>
                <a:custGeom>
                  <a:avLst/>
                  <a:gdLst/>
                  <a:ahLst/>
                  <a:cxnLst/>
                  <a:rect l="l" t="t" r="r" b="b"/>
                  <a:pathLst>
                    <a:path w="107" h="248" extrusionOk="0">
                      <a:moveTo>
                        <a:pt x="52" y="248"/>
                      </a:moveTo>
                      <a:lnTo>
                        <a:pt x="0" y="12"/>
                      </a:lnTo>
                      <a:lnTo>
                        <a:pt x="57" y="0"/>
                      </a:lnTo>
                      <a:lnTo>
                        <a:pt x="107" y="236"/>
                      </a:lnTo>
                      <a:lnTo>
                        <a:pt x="52" y="248"/>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40" name="Google Shape;440;p24"/>
                <p:cNvSpPr/>
                <p:nvPr/>
              </p:nvSpPr>
              <p:spPr>
                <a:xfrm>
                  <a:off x="6513993" y="2534615"/>
                  <a:ext cx="54028" cy="105102"/>
                </a:xfrm>
                <a:custGeom>
                  <a:avLst/>
                  <a:gdLst/>
                  <a:ahLst/>
                  <a:cxnLst/>
                  <a:rect l="l" t="t" r="r" b="b"/>
                  <a:pathLst>
                    <a:path w="128" h="249" extrusionOk="0">
                      <a:moveTo>
                        <a:pt x="74" y="249"/>
                      </a:moveTo>
                      <a:lnTo>
                        <a:pt x="0" y="19"/>
                      </a:lnTo>
                      <a:lnTo>
                        <a:pt x="55" y="0"/>
                      </a:lnTo>
                      <a:lnTo>
                        <a:pt x="128" y="230"/>
                      </a:lnTo>
                      <a:lnTo>
                        <a:pt x="74" y="249"/>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41" name="Google Shape;441;p24"/>
                <p:cNvSpPr/>
                <p:nvPr/>
              </p:nvSpPr>
              <p:spPr>
                <a:xfrm>
                  <a:off x="6367525" y="2589488"/>
                  <a:ext cx="63737" cy="103836"/>
                </a:xfrm>
                <a:custGeom>
                  <a:avLst/>
                  <a:gdLst/>
                  <a:ahLst/>
                  <a:cxnLst/>
                  <a:rect l="l" t="t" r="r" b="b"/>
                  <a:pathLst>
                    <a:path w="151" h="246" extrusionOk="0">
                      <a:moveTo>
                        <a:pt x="99" y="246"/>
                      </a:moveTo>
                      <a:lnTo>
                        <a:pt x="0" y="24"/>
                      </a:lnTo>
                      <a:lnTo>
                        <a:pt x="52" y="0"/>
                      </a:lnTo>
                      <a:lnTo>
                        <a:pt x="151" y="223"/>
                      </a:lnTo>
                      <a:lnTo>
                        <a:pt x="99" y="246"/>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42" name="Google Shape;442;p24"/>
                <p:cNvSpPr/>
                <p:nvPr/>
              </p:nvSpPr>
              <p:spPr>
                <a:xfrm>
                  <a:off x="7122657" y="2471723"/>
                  <a:ext cx="35034" cy="105102"/>
                </a:xfrm>
                <a:custGeom>
                  <a:avLst/>
                  <a:gdLst/>
                  <a:ahLst/>
                  <a:cxnLst/>
                  <a:rect l="l" t="t" r="r" b="b"/>
                  <a:pathLst>
                    <a:path w="83" h="249" extrusionOk="0">
                      <a:moveTo>
                        <a:pt x="59" y="249"/>
                      </a:moveTo>
                      <a:lnTo>
                        <a:pt x="0" y="241"/>
                      </a:lnTo>
                      <a:lnTo>
                        <a:pt x="26" y="0"/>
                      </a:lnTo>
                      <a:lnTo>
                        <a:pt x="83" y="7"/>
                      </a:lnTo>
                      <a:lnTo>
                        <a:pt x="59" y="249"/>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43" name="Google Shape;443;p24"/>
                <p:cNvSpPr/>
                <p:nvPr/>
              </p:nvSpPr>
              <p:spPr>
                <a:xfrm>
                  <a:off x="7268280" y="2495783"/>
                  <a:ext cx="45164" cy="104680"/>
                </a:xfrm>
                <a:custGeom>
                  <a:avLst/>
                  <a:gdLst/>
                  <a:ahLst/>
                  <a:cxnLst/>
                  <a:rect l="l" t="t" r="r" b="b"/>
                  <a:pathLst>
                    <a:path w="107" h="248" extrusionOk="0">
                      <a:moveTo>
                        <a:pt x="55" y="248"/>
                      </a:moveTo>
                      <a:lnTo>
                        <a:pt x="0" y="236"/>
                      </a:lnTo>
                      <a:lnTo>
                        <a:pt x="50" y="0"/>
                      </a:lnTo>
                      <a:lnTo>
                        <a:pt x="107" y="12"/>
                      </a:lnTo>
                      <a:lnTo>
                        <a:pt x="55" y="248"/>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44" name="Google Shape;444;p24"/>
                <p:cNvSpPr/>
                <p:nvPr/>
              </p:nvSpPr>
              <p:spPr>
                <a:xfrm>
                  <a:off x="7410105" y="2534615"/>
                  <a:ext cx="54028" cy="105102"/>
                </a:xfrm>
                <a:custGeom>
                  <a:avLst/>
                  <a:gdLst/>
                  <a:ahLst/>
                  <a:cxnLst/>
                  <a:rect l="l" t="t" r="r" b="b"/>
                  <a:pathLst>
                    <a:path w="128" h="249" extrusionOk="0">
                      <a:moveTo>
                        <a:pt x="54" y="249"/>
                      </a:moveTo>
                      <a:lnTo>
                        <a:pt x="0" y="230"/>
                      </a:lnTo>
                      <a:lnTo>
                        <a:pt x="73" y="0"/>
                      </a:lnTo>
                      <a:lnTo>
                        <a:pt x="128" y="19"/>
                      </a:lnTo>
                      <a:lnTo>
                        <a:pt x="54" y="249"/>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45" name="Google Shape;445;p24"/>
                <p:cNvSpPr/>
                <p:nvPr/>
              </p:nvSpPr>
              <p:spPr>
                <a:xfrm>
                  <a:off x="7546864" y="2589488"/>
                  <a:ext cx="63737" cy="103836"/>
                </a:xfrm>
                <a:custGeom>
                  <a:avLst/>
                  <a:gdLst/>
                  <a:ahLst/>
                  <a:cxnLst/>
                  <a:rect l="l" t="t" r="r" b="b"/>
                  <a:pathLst>
                    <a:path w="151" h="246" extrusionOk="0">
                      <a:moveTo>
                        <a:pt x="52" y="246"/>
                      </a:moveTo>
                      <a:lnTo>
                        <a:pt x="0" y="223"/>
                      </a:lnTo>
                      <a:lnTo>
                        <a:pt x="99" y="0"/>
                      </a:lnTo>
                      <a:lnTo>
                        <a:pt x="151" y="24"/>
                      </a:lnTo>
                      <a:lnTo>
                        <a:pt x="52" y="246"/>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46" name="Google Shape;446;p24"/>
                <p:cNvSpPr/>
                <p:nvPr/>
              </p:nvSpPr>
              <p:spPr>
                <a:xfrm>
                  <a:off x="8378818" y="3797531"/>
                  <a:ext cx="103836" cy="35034"/>
                </a:xfrm>
                <a:custGeom>
                  <a:avLst/>
                  <a:gdLst/>
                  <a:ahLst/>
                  <a:cxnLst/>
                  <a:rect l="l" t="t" r="r" b="b"/>
                  <a:pathLst>
                    <a:path w="246" h="83" extrusionOk="0">
                      <a:moveTo>
                        <a:pt x="7" y="83"/>
                      </a:moveTo>
                      <a:lnTo>
                        <a:pt x="0" y="26"/>
                      </a:lnTo>
                      <a:lnTo>
                        <a:pt x="241" y="0"/>
                      </a:lnTo>
                      <a:lnTo>
                        <a:pt x="246" y="59"/>
                      </a:lnTo>
                      <a:lnTo>
                        <a:pt x="7" y="83"/>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47" name="Google Shape;447;p24"/>
                <p:cNvSpPr/>
                <p:nvPr/>
              </p:nvSpPr>
              <p:spPr>
                <a:xfrm>
                  <a:off x="8355181" y="3642621"/>
                  <a:ext cx="104680" cy="45164"/>
                </a:xfrm>
                <a:custGeom>
                  <a:avLst/>
                  <a:gdLst/>
                  <a:ahLst/>
                  <a:cxnLst/>
                  <a:rect l="l" t="t" r="r" b="b"/>
                  <a:pathLst>
                    <a:path w="248" h="107" extrusionOk="0">
                      <a:moveTo>
                        <a:pt x="11" y="107"/>
                      </a:moveTo>
                      <a:lnTo>
                        <a:pt x="0" y="50"/>
                      </a:lnTo>
                      <a:lnTo>
                        <a:pt x="236" y="0"/>
                      </a:lnTo>
                      <a:lnTo>
                        <a:pt x="248" y="57"/>
                      </a:lnTo>
                      <a:lnTo>
                        <a:pt x="11" y="107"/>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48" name="Google Shape;448;p24"/>
                <p:cNvSpPr/>
                <p:nvPr/>
              </p:nvSpPr>
              <p:spPr>
                <a:xfrm>
                  <a:off x="8315926" y="3491088"/>
                  <a:ext cx="103836" cy="54872"/>
                </a:xfrm>
                <a:custGeom>
                  <a:avLst/>
                  <a:gdLst/>
                  <a:ahLst/>
                  <a:cxnLst/>
                  <a:rect l="l" t="t" r="r" b="b"/>
                  <a:pathLst>
                    <a:path w="246" h="130" extrusionOk="0">
                      <a:moveTo>
                        <a:pt x="17" y="130"/>
                      </a:moveTo>
                      <a:lnTo>
                        <a:pt x="0" y="76"/>
                      </a:lnTo>
                      <a:lnTo>
                        <a:pt x="230" y="0"/>
                      </a:lnTo>
                      <a:lnTo>
                        <a:pt x="246" y="54"/>
                      </a:lnTo>
                      <a:lnTo>
                        <a:pt x="17" y="13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49" name="Google Shape;449;p24"/>
                <p:cNvSpPr/>
                <p:nvPr/>
              </p:nvSpPr>
              <p:spPr>
                <a:xfrm>
                  <a:off x="8262318" y="3345464"/>
                  <a:ext cx="102570" cy="63737"/>
                </a:xfrm>
                <a:custGeom>
                  <a:avLst/>
                  <a:gdLst/>
                  <a:ahLst/>
                  <a:cxnLst/>
                  <a:rect l="l" t="t" r="r" b="b"/>
                  <a:pathLst>
                    <a:path w="243" h="151" extrusionOk="0">
                      <a:moveTo>
                        <a:pt x="23" y="151"/>
                      </a:moveTo>
                      <a:lnTo>
                        <a:pt x="0" y="97"/>
                      </a:lnTo>
                      <a:lnTo>
                        <a:pt x="220" y="0"/>
                      </a:lnTo>
                      <a:lnTo>
                        <a:pt x="243" y="52"/>
                      </a:lnTo>
                      <a:lnTo>
                        <a:pt x="23" y="151"/>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0" name="Google Shape;450;p24"/>
                <p:cNvSpPr/>
                <p:nvPr/>
              </p:nvSpPr>
              <p:spPr>
                <a:xfrm>
                  <a:off x="6109201" y="2736378"/>
                  <a:ext cx="78510" cy="96660"/>
                </a:xfrm>
                <a:custGeom>
                  <a:avLst/>
                  <a:gdLst/>
                  <a:ahLst/>
                  <a:cxnLst/>
                  <a:rect l="l" t="t" r="r" b="b"/>
                  <a:pathLst>
                    <a:path w="186" h="229" extrusionOk="0">
                      <a:moveTo>
                        <a:pt x="139" y="229"/>
                      </a:moveTo>
                      <a:lnTo>
                        <a:pt x="0" y="33"/>
                      </a:lnTo>
                      <a:lnTo>
                        <a:pt x="47" y="0"/>
                      </a:lnTo>
                      <a:lnTo>
                        <a:pt x="186" y="196"/>
                      </a:lnTo>
                      <a:lnTo>
                        <a:pt x="139" y="229"/>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1" name="Google Shape;451;p24"/>
                <p:cNvSpPr/>
                <p:nvPr/>
              </p:nvSpPr>
              <p:spPr>
                <a:xfrm>
                  <a:off x="5986371" y="2833038"/>
                  <a:ext cx="85686" cy="92861"/>
                </a:xfrm>
                <a:custGeom>
                  <a:avLst/>
                  <a:gdLst/>
                  <a:ahLst/>
                  <a:cxnLst/>
                  <a:rect l="l" t="t" r="r" b="b"/>
                  <a:pathLst>
                    <a:path w="203" h="220" extrusionOk="0">
                      <a:moveTo>
                        <a:pt x="161" y="220"/>
                      </a:moveTo>
                      <a:lnTo>
                        <a:pt x="0" y="38"/>
                      </a:lnTo>
                      <a:lnTo>
                        <a:pt x="45" y="0"/>
                      </a:lnTo>
                      <a:lnTo>
                        <a:pt x="203" y="182"/>
                      </a:lnTo>
                      <a:lnTo>
                        <a:pt x="161" y="22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2" name="Google Shape;452;p24"/>
                <p:cNvSpPr/>
                <p:nvPr/>
              </p:nvSpPr>
              <p:spPr>
                <a:xfrm>
                  <a:off x="5875359" y="2941939"/>
                  <a:ext cx="92017" cy="86952"/>
                </a:xfrm>
                <a:custGeom>
                  <a:avLst/>
                  <a:gdLst/>
                  <a:ahLst/>
                  <a:cxnLst/>
                  <a:rect l="l" t="t" r="r" b="b"/>
                  <a:pathLst>
                    <a:path w="218" h="206" extrusionOk="0">
                      <a:moveTo>
                        <a:pt x="178" y="206"/>
                      </a:moveTo>
                      <a:lnTo>
                        <a:pt x="0" y="43"/>
                      </a:lnTo>
                      <a:lnTo>
                        <a:pt x="38" y="0"/>
                      </a:lnTo>
                      <a:lnTo>
                        <a:pt x="218" y="163"/>
                      </a:lnTo>
                      <a:lnTo>
                        <a:pt x="178" y="206"/>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3" name="Google Shape;453;p24"/>
                <p:cNvSpPr/>
                <p:nvPr/>
              </p:nvSpPr>
              <p:spPr>
                <a:xfrm>
                  <a:off x="5775744" y="3062659"/>
                  <a:ext cx="96660" cy="80199"/>
                </a:xfrm>
                <a:custGeom>
                  <a:avLst/>
                  <a:gdLst/>
                  <a:ahLst/>
                  <a:cxnLst/>
                  <a:rect l="l" t="t" r="r" b="b"/>
                  <a:pathLst>
                    <a:path w="229" h="190" extrusionOk="0">
                      <a:moveTo>
                        <a:pt x="196" y="190"/>
                      </a:moveTo>
                      <a:lnTo>
                        <a:pt x="0" y="45"/>
                      </a:lnTo>
                      <a:lnTo>
                        <a:pt x="36" y="0"/>
                      </a:lnTo>
                      <a:lnTo>
                        <a:pt x="229" y="145"/>
                      </a:lnTo>
                      <a:lnTo>
                        <a:pt x="196" y="19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4" name="Google Shape;454;p24"/>
                <p:cNvSpPr/>
                <p:nvPr/>
              </p:nvSpPr>
              <p:spPr>
                <a:xfrm>
                  <a:off x="8121338" y="3085874"/>
                  <a:ext cx="97927" cy="79776"/>
                </a:xfrm>
                <a:custGeom>
                  <a:avLst/>
                  <a:gdLst/>
                  <a:ahLst/>
                  <a:cxnLst/>
                  <a:rect l="l" t="t" r="r" b="b"/>
                  <a:pathLst>
                    <a:path w="232" h="189" extrusionOk="0">
                      <a:moveTo>
                        <a:pt x="34" y="189"/>
                      </a:moveTo>
                      <a:lnTo>
                        <a:pt x="0" y="142"/>
                      </a:lnTo>
                      <a:lnTo>
                        <a:pt x="197" y="0"/>
                      </a:lnTo>
                      <a:lnTo>
                        <a:pt x="232" y="47"/>
                      </a:lnTo>
                      <a:lnTo>
                        <a:pt x="34" y="189"/>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5" name="Google Shape;455;p24"/>
                <p:cNvSpPr/>
                <p:nvPr/>
              </p:nvSpPr>
              <p:spPr>
                <a:xfrm>
                  <a:off x="8029743" y="2963888"/>
                  <a:ext cx="92861" cy="86108"/>
                </a:xfrm>
                <a:custGeom>
                  <a:avLst/>
                  <a:gdLst/>
                  <a:ahLst/>
                  <a:cxnLst/>
                  <a:rect l="l" t="t" r="r" b="b"/>
                  <a:pathLst>
                    <a:path w="220" h="204" extrusionOk="0">
                      <a:moveTo>
                        <a:pt x="38" y="204"/>
                      </a:moveTo>
                      <a:lnTo>
                        <a:pt x="0" y="161"/>
                      </a:lnTo>
                      <a:lnTo>
                        <a:pt x="182" y="0"/>
                      </a:lnTo>
                      <a:lnTo>
                        <a:pt x="220" y="43"/>
                      </a:lnTo>
                      <a:lnTo>
                        <a:pt x="38" y="204"/>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6" name="Google Shape;456;p24"/>
                <p:cNvSpPr/>
                <p:nvPr/>
              </p:nvSpPr>
              <p:spPr>
                <a:xfrm>
                  <a:off x="7925907" y="2852033"/>
                  <a:ext cx="86952" cy="92017"/>
                </a:xfrm>
                <a:custGeom>
                  <a:avLst/>
                  <a:gdLst/>
                  <a:ahLst/>
                  <a:cxnLst/>
                  <a:rect l="l" t="t" r="r" b="b"/>
                  <a:pathLst>
                    <a:path w="206" h="218" extrusionOk="0">
                      <a:moveTo>
                        <a:pt x="43" y="218"/>
                      </a:moveTo>
                      <a:lnTo>
                        <a:pt x="0" y="180"/>
                      </a:lnTo>
                      <a:lnTo>
                        <a:pt x="163" y="0"/>
                      </a:lnTo>
                      <a:lnTo>
                        <a:pt x="206" y="41"/>
                      </a:lnTo>
                      <a:lnTo>
                        <a:pt x="43" y="218"/>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7" name="Google Shape;457;p24"/>
                <p:cNvSpPr/>
                <p:nvPr/>
              </p:nvSpPr>
              <p:spPr>
                <a:xfrm>
                  <a:off x="7812363" y="2753262"/>
                  <a:ext cx="80621" cy="97082"/>
                </a:xfrm>
                <a:custGeom>
                  <a:avLst/>
                  <a:gdLst/>
                  <a:ahLst/>
                  <a:cxnLst/>
                  <a:rect l="l" t="t" r="r" b="b"/>
                  <a:pathLst>
                    <a:path w="191" h="230" extrusionOk="0">
                      <a:moveTo>
                        <a:pt x="47" y="230"/>
                      </a:moveTo>
                      <a:lnTo>
                        <a:pt x="0" y="194"/>
                      </a:lnTo>
                      <a:lnTo>
                        <a:pt x="144" y="0"/>
                      </a:lnTo>
                      <a:lnTo>
                        <a:pt x="191" y="36"/>
                      </a:lnTo>
                      <a:lnTo>
                        <a:pt x="47" y="23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8" name="Google Shape;458;p24"/>
                <p:cNvSpPr/>
                <p:nvPr/>
              </p:nvSpPr>
              <p:spPr>
                <a:xfrm>
                  <a:off x="5495472" y="3797531"/>
                  <a:ext cx="103836" cy="35034"/>
                </a:xfrm>
                <a:custGeom>
                  <a:avLst/>
                  <a:gdLst/>
                  <a:ahLst/>
                  <a:cxnLst/>
                  <a:rect l="l" t="t" r="r" b="b"/>
                  <a:pathLst>
                    <a:path w="246" h="83" extrusionOk="0">
                      <a:moveTo>
                        <a:pt x="239" y="83"/>
                      </a:moveTo>
                      <a:lnTo>
                        <a:pt x="0" y="59"/>
                      </a:lnTo>
                      <a:lnTo>
                        <a:pt x="5" y="0"/>
                      </a:lnTo>
                      <a:lnTo>
                        <a:pt x="246" y="26"/>
                      </a:lnTo>
                      <a:lnTo>
                        <a:pt x="239" y="83"/>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9" name="Google Shape;459;p24"/>
                <p:cNvSpPr/>
                <p:nvPr/>
              </p:nvSpPr>
              <p:spPr>
                <a:xfrm>
                  <a:off x="5518265" y="3642621"/>
                  <a:ext cx="104680" cy="45164"/>
                </a:xfrm>
                <a:custGeom>
                  <a:avLst/>
                  <a:gdLst/>
                  <a:ahLst/>
                  <a:cxnLst/>
                  <a:rect l="l" t="t" r="r" b="b"/>
                  <a:pathLst>
                    <a:path w="248" h="107" extrusionOk="0">
                      <a:moveTo>
                        <a:pt x="237" y="107"/>
                      </a:moveTo>
                      <a:lnTo>
                        <a:pt x="0" y="57"/>
                      </a:lnTo>
                      <a:lnTo>
                        <a:pt x="12" y="0"/>
                      </a:lnTo>
                      <a:lnTo>
                        <a:pt x="248" y="50"/>
                      </a:lnTo>
                      <a:lnTo>
                        <a:pt x="237" y="107"/>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0" name="Google Shape;460;p24"/>
                <p:cNvSpPr/>
                <p:nvPr/>
              </p:nvSpPr>
              <p:spPr>
                <a:xfrm>
                  <a:off x="5558365" y="3491088"/>
                  <a:ext cx="103836" cy="54872"/>
                </a:xfrm>
                <a:custGeom>
                  <a:avLst/>
                  <a:gdLst/>
                  <a:ahLst/>
                  <a:cxnLst/>
                  <a:rect l="l" t="t" r="r" b="b"/>
                  <a:pathLst>
                    <a:path w="246" h="130" extrusionOk="0">
                      <a:moveTo>
                        <a:pt x="229" y="130"/>
                      </a:moveTo>
                      <a:lnTo>
                        <a:pt x="0" y="54"/>
                      </a:lnTo>
                      <a:lnTo>
                        <a:pt x="16" y="0"/>
                      </a:lnTo>
                      <a:lnTo>
                        <a:pt x="246" y="76"/>
                      </a:lnTo>
                      <a:lnTo>
                        <a:pt x="229" y="13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1" name="Google Shape;461;p24"/>
                <p:cNvSpPr/>
                <p:nvPr/>
              </p:nvSpPr>
              <p:spPr>
                <a:xfrm>
                  <a:off x="5613237" y="3345464"/>
                  <a:ext cx="102570" cy="63737"/>
                </a:xfrm>
                <a:custGeom>
                  <a:avLst/>
                  <a:gdLst/>
                  <a:ahLst/>
                  <a:cxnLst/>
                  <a:rect l="l" t="t" r="r" b="b"/>
                  <a:pathLst>
                    <a:path w="243" h="151" extrusionOk="0">
                      <a:moveTo>
                        <a:pt x="220" y="151"/>
                      </a:moveTo>
                      <a:lnTo>
                        <a:pt x="0" y="52"/>
                      </a:lnTo>
                      <a:lnTo>
                        <a:pt x="23" y="0"/>
                      </a:lnTo>
                      <a:lnTo>
                        <a:pt x="243" y="97"/>
                      </a:lnTo>
                      <a:lnTo>
                        <a:pt x="220" y="151"/>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5" name="Google Shape;462;p24"/>
              <p:cNvGrpSpPr/>
              <p:nvPr/>
            </p:nvGrpSpPr>
            <p:grpSpPr>
              <a:xfrm rot="-1568030">
                <a:off x="14644551" y="4621623"/>
                <a:ext cx="657656" cy="1290086"/>
                <a:chOff x="8563472" y="5267301"/>
                <a:chExt cx="2123629" cy="4165802"/>
              </a:xfrm>
            </p:grpSpPr>
            <p:sp>
              <p:nvSpPr>
                <p:cNvPr id="463" name="Google Shape;463;p24"/>
                <p:cNvSpPr/>
                <p:nvPr/>
              </p:nvSpPr>
              <p:spPr>
                <a:xfrm>
                  <a:off x="9122201" y="5267301"/>
                  <a:ext cx="1564900" cy="3058669"/>
                </a:xfrm>
                <a:custGeom>
                  <a:avLst/>
                  <a:gdLst/>
                  <a:ahLst/>
                  <a:cxnLst/>
                  <a:rect l="l" t="t" r="r" b="b"/>
                  <a:pathLst>
                    <a:path w="577" h="1127" extrusionOk="0">
                      <a:moveTo>
                        <a:pt x="90" y="1127"/>
                      </a:moveTo>
                      <a:cubicBezTo>
                        <a:pt x="577" y="0"/>
                        <a:pt x="577" y="0"/>
                        <a:pt x="577" y="0"/>
                      </a:cubicBezTo>
                      <a:cubicBezTo>
                        <a:pt x="0" y="1083"/>
                        <a:pt x="0" y="1083"/>
                        <a:pt x="0" y="1083"/>
                      </a:cubicBezTo>
                      <a:cubicBezTo>
                        <a:pt x="37" y="1083"/>
                        <a:pt x="69" y="1100"/>
                        <a:pt x="90" y="1127"/>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Calibri"/>
                    <a:ea typeface="Calibri"/>
                    <a:cs typeface="Calibri"/>
                    <a:sym typeface="Calibri"/>
                  </a:endParaRPr>
                </a:p>
              </p:txBody>
            </p:sp>
            <p:sp>
              <p:nvSpPr>
                <p:cNvPr id="464" name="Google Shape;464;p24"/>
                <p:cNvSpPr/>
                <p:nvPr/>
              </p:nvSpPr>
              <p:spPr>
                <a:xfrm>
                  <a:off x="8563472" y="8689661"/>
                  <a:ext cx="588558" cy="743442"/>
                </a:xfrm>
                <a:custGeom>
                  <a:avLst/>
                  <a:gdLst/>
                  <a:ahLst/>
                  <a:cxnLst/>
                  <a:rect l="l" t="t" r="r" b="b"/>
                  <a:pathLst>
                    <a:path w="217" h="274" extrusionOk="0">
                      <a:moveTo>
                        <a:pt x="112" y="0"/>
                      </a:moveTo>
                      <a:cubicBezTo>
                        <a:pt x="0" y="209"/>
                        <a:pt x="0" y="209"/>
                        <a:pt x="0" y="209"/>
                      </a:cubicBezTo>
                      <a:cubicBezTo>
                        <a:pt x="79" y="209"/>
                        <a:pt x="79" y="209"/>
                        <a:pt x="79" y="209"/>
                      </a:cubicBezTo>
                      <a:cubicBezTo>
                        <a:pt x="119" y="274"/>
                        <a:pt x="119" y="274"/>
                        <a:pt x="119" y="274"/>
                      </a:cubicBezTo>
                      <a:cubicBezTo>
                        <a:pt x="217" y="49"/>
                        <a:pt x="217" y="49"/>
                        <a:pt x="217" y="49"/>
                      </a:cubicBezTo>
                      <a:cubicBezTo>
                        <a:pt x="213" y="49"/>
                        <a:pt x="209" y="50"/>
                        <a:pt x="206" y="50"/>
                      </a:cubicBezTo>
                      <a:cubicBezTo>
                        <a:pt x="167" y="50"/>
                        <a:pt x="132" y="30"/>
                        <a:pt x="112" y="0"/>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Calibri"/>
                    <a:ea typeface="Calibri"/>
                    <a:cs typeface="Calibri"/>
                    <a:sym typeface="Calibri"/>
                  </a:endParaRPr>
                </a:p>
              </p:txBody>
            </p:sp>
            <p:sp>
              <p:nvSpPr>
                <p:cNvPr id="465" name="Google Shape;465;p24"/>
                <p:cNvSpPr/>
                <p:nvPr/>
              </p:nvSpPr>
              <p:spPr>
                <a:xfrm>
                  <a:off x="8776867" y="8167645"/>
                  <a:ext cx="690667" cy="690667"/>
                </a:xfrm>
                <a:prstGeom prst="donut">
                  <a:avLst>
                    <a:gd name="adj" fmla="val 25000"/>
                  </a:avLst>
                </a:pr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Calibri"/>
                    <a:ea typeface="Calibri"/>
                    <a:cs typeface="Calibri"/>
                    <a:sym typeface="Calibri"/>
                  </a:endParaRPr>
                </a:p>
              </p:txBody>
            </p:sp>
          </p:grpSp>
        </p:grpSp>
        <p:sp>
          <p:nvSpPr>
            <p:cNvPr id="466" name="Google Shape;466;p24"/>
            <p:cNvSpPr txBox="1"/>
            <p:nvPr/>
          </p:nvSpPr>
          <p:spPr>
            <a:xfrm>
              <a:off x="6179271" y="1890469"/>
              <a:ext cx="1665497" cy="27699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l-GR" sz="1200" b="1" i="0" u="none" strike="noStrike" cap="none" dirty="0" smtClean="0">
                  <a:solidFill>
                    <a:srgbClr val="002060"/>
                  </a:solidFill>
                  <a:latin typeface="Calibri"/>
                  <a:ea typeface="Calibri"/>
                  <a:cs typeface="Calibri"/>
                  <a:sym typeface="Calibri"/>
                </a:rPr>
                <a:t>Διάρκεια </a:t>
              </a:r>
              <a:r>
                <a:rPr lang="el-GR" sz="1200" b="1" dirty="0" smtClean="0">
                  <a:solidFill>
                    <a:srgbClr val="002060"/>
                  </a:solidFill>
                  <a:latin typeface="Calibri"/>
                  <a:ea typeface="Calibri"/>
                  <a:cs typeface="Calibri"/>
                  <a:sym typeface="Calibri"/>
                </a:rPr>
                <a:t>15</a:t>
              </a:r>
              <a:r>
                <a:rPr lang="el-GR" sz="1200" b="1" i="0" u="none" strike="noStrike" cap="none" dirty="0" smtClean="0">
                  <a:solidFill>
                    <a:srgbClr val="002060"/>
                  </a:solidFill>
                  <a:latin typeface="Calibri"/>
                  <a:ea typeface="Calibri"/>
                  <a:cs typeface="Calibri"/>
                  <a:sym typeface="Calibri"/>
                </a:rPr>
                <a:t>’ </a:t>
              </a:r>
              <a:endParaRPr sz="1800" b="1" i="0" u="none" strike="noStrike" cap="none" dirty="0">
                <a:solidFill>
                  <a:srgbClr val="002060"/>
                </a:solidFill>
                <a:latin typeface="Calibri"/>
                <a:ea typeface="Calibri"/>
                <a:cs typeface="Calibri"/>
                <a:sym typeface="Calibri"/>
              </a:endParaRPr>
            </a:p>
          </p:txBody>
        </p:sp>
      </p:grpSp>
      <p:pic>
        <p:nvPicPr>
          <p:cNvPr id="467" name="Google Shape;467;p24">
            <a:hlinkClick r:id="" action="ppaction://hlinkshowjump?jump=firstslide"/>
          </p:cNvPr>
          <p:cNvPicPr preferRelativeResize="0"/>
          <p:nvPr/>
        </p:nvPicPr>
        <p:blipFill rotWithShape="1">
          <a:blip r:embed="rId3">
            <a:alphaModFix/>
          </a:blip>
          <a:srcRect/>
          <a:stretch/>
        </p:blipFill>
        <p:spPr>
          <a:xfrm>
            <a:off x="11016430" y="814346"/>
            <a:ext cx="866896" cy="815671"/>
          </a:xfrm>
          <a:prstGeom prst="rect">
            <a:avLst/>
          </a:prstGeom>
          <a:noFill/>
          <a:ln>
            <a:noFill/>
          </a:ln>
        </p:spPr>
      </p:pic>
      <p:pic>
        <p:nvPicPr>
          <p:cNvPr id="468" name="Google Shape;468;p24">
            <a:hlinkClick r:id="rId4" action="ppaction://hlinksldjump"/>
          </p:cNvPr>
          <p:cNvPicPr preferRelativeResize="0"/>
          <p:nvPr/>
        </p:nvPicPr>
        <p:blipFill rotWithShape="1">
          <a:blip r:embed="rId5">
            <a:alphaModFix/>
          </a:blip>
          <a:srcRect/>
          <a:stretch/>
        </p:blipFill>
        <p:spPr>
          <a:xfrm>
            <a:off x="11016430" y="1630017"/>
            <a:ext cx="866896" cy="815671"/>
          </a:xfrm>
          <a:prstGeom prst="rect">
            <a:avLst/>
          </a:prstGeom>
          <a:noFill/>
          <a:ln>
            <a:noFill/>
          </a:ln>
        </p:spPr>
      </p:pic>
      <p:pic>
        <p:nvPicPr>
          <p:cNvPr id="469" name="Google Shape;469;p24">
            <a:hlinkClick r:id="" action="ppaction://hlinkshowjump?jump=nextslide"/>
          </p:cNvPr>
          <p:cNvPicPr preferRelativeResize="0"/>
          <p:nvPr/>
        </p:nvPicPr>
        <p:blipFill rotWithShape="1">
          <a:blip r:embed="rId6">
            <a:alphaModFix/>
          </a:blip>
          <a:srcRect/>
          <a:stretch/>
        </p:blipFill>
        <p:spPr>
          <a:xfrm>
            <a:off x="11016430" y="2324549"/>
            <a:ext cx="866896" cy="815671"/>
          </a:xfrm>
          <a:prstGeom prst="rect">
            <a:avLst/>
          </a:prstGeom>
          <a:noFill/>
          <a:ln>
            <a:noFill/>
          </a:ln>
        </p:spPr>
      </p:pic>
      <p:pic>
        <p:nvPicPr>
          <p:cNvPr id="470" name="Google Shape;470;p24">
            <a:hlinkClick r:id="" action="ppaction://hlinkshowjump?jump=previousslide"/>
          </p:cNvPr>
          <p:cNvPicPr preferRelativeResize="0"/>
          <p:nvPr/>
        </p:nvPicPr>
        <p:blipFill rotWithShape="1">
          <a:blip r:embed="rId7">
            <a:alphaModFix/>
          </a:blip>
          <a:srcRect/>
          <a:stretch/>
        </p:blipFill>
        <p:spPr>
          <a:xfrm>
            <a:off x="11016430" y="3140220"/>
            <a:ext cx="866896" cy="815671"/>
          </a:xfrm>
          <a:prstGeom prst="rect">
            <a:avLst/>
          </a:prstGeom>
          <a:noFill/>
          <a:ln>
            <a:noFill/>
          </a:ln>
        </p:spPr>
      </p:pic>
      <p:pic>
        <p:nvPicPr>
          <p:cNvPr id="471" name="Google Shape;471;p24"/>
          <p:cNvPicPr preferRelativeResize="0"/>
          <p:nvPr/>
        </p:nvPicPr>
        <p:blipFill rotWithShape="1">
          <a:blip r:embed="rId8">
            <a:alphaModFix/>
          </a:blip>
          <a:srcRect/>
          <a:stretch/>
        </p:blipFill>
        <p:spPr>
          <a:xfrm>
            <a:off x="11016430" y="4134678"/>
            <a:ext cx="866896" cy="662609"/>
          </a:xfrm>
          <a:prstGeom prst="rect">
            <a:avLst/>
          </a:prstGeom>
          <a:noFill/>
          <a:ln>
            <a:noFill/>
          </a:ln>
        </p:spPr>
      </p:pic>
      <p:pic>
        <p:nvPicPr>
          <p:cNvPr id="472" name="Google Shape;472;p24">
            <a:hlinkClick r:id="rId9" action="ppaction://hlinksldjump"/>
          </p:cNvPr>
          <p:cNvPicPr preferRelativeResize="0"/>
          <p:nvPr/>
        </p:nvPicPr>
        <p:blipFill rotWithShape="1">
          <a:blip r:embed="rId10">
            <a:alphaModFix/>
          </a:blip>
          <a:srcRect/>
          <a:stretch/>
        </p:blipFill>
        <p:spPr>
          <a:xfrm>
            <a:off x="11016430" y="4933954"/>
            <a:ext cx="866896" cy="662609"/>
          </a:xfrm>
          <a:prstGeom prst="rect">
            <a:avLst/>
          </a:prstGeom>
          <a:noFill/>
          <a:ln>
            <a:noFill/>
          </a:ln>
        </p:spPr>
      </p:pic>
      <p:sp>
        <p:nvSpPr>
          <p:cNvPr id="49" name="48 - TextBox"/>
          <p:cNvSpPr txBox="1"/>
          <p:nvPr/>
        </p:nvSpPr>
        <p:spPr>
          <a:xfrm>
            <a:off x="1055440" y="1700808"/>
            <a:ext cx="9649072" cy="400110"/>
          </a:xfrm>
          <a:prstGeom prst="rect">
            <a:avLst/>
          </a:prstGeom>
          <a:noFill/>
        </p:spPr>
        <p:txBody>
          <a:bodyPr wrap="square" rtlCol="0">
            <a:spAutoFit/>
          </a:bodyPr>
          <a:lstStyle/>
          <a:p>
            <a:pPr algn="ctr"/>
            <a:r>
              <a:rPr lang="el-GR" sz="2000" b="1" dirty="0" smtClean="0">
                <a:solidFill>
                  <a:srgbClr val="002060"/>
                </a:solidFill>
                <a:latin typeface="Times New Roman" pitchFamily="18" charset="0"/>
                <a:cs typeface="Times New Roman" pitchFamily="18" charset="0"/>
              </a:rPr>
              <a:t>Δραστηριότητες Εμπέδωσης - Αξιολόγηση </a:t>
            </a:r>
            <a:endParaRPr lang="el-GR" sz="2000" b="1" dirty="0">
              <a:solidFill>
                <a:srgbClr val="002060"/>
              </a:solidFill>
              <a:latin typeface="Times New Roman" pitchFamily="18" charset="0"/>
              <a:cs typeface="Times New Roman" pitchFamily="18" charset="0"/>
            </a:endParaRPr>
          </a:p>
        </p:txBody>
      </p:sp>
      <p:sp>
        <p:nvSpPr>
          <p:cNvPr id="50" name="49 - TextBox"/>
          <p:cNvSpPr txBox="1"/>
          <p:nvPr/>
        </p:nvSpPr>
        <p:spPr>
          <a:xfrm>
            <a:off x="623392" y="2636912"/>
            <a:ext cx="10297144" cy="2031325"/>
          </a:xfrm>
          <a:prstGeom prst="rect">
            <a:avLst/>
          </a:prstGeom>
          <a:noFill/>
        </p:spPr>
        <p:txBody>
          <a:bodyPr wrap="square" rtlCol="0">
            <a:spAutoFit/>
          </a:bodyPr>
          <a:lstStyle/>
          <a:p>
            <a:pPr algn="just">
              <a:buFont typeface="Wingdings" pitchFamily="2" charset="2"/>
              <a:buChar char="Ø"/>
            </a:pPr>
            <a:r>
              <a:rPr lang="el-GR" sz="1800" dirty="0" smtClean="0">
                <a:latin typeface="Times New Roman" pitchFamily="18" charset="0"/>
                <a:cs typeface="Times New Roman" pitchFamily="18" charset="0"/>
              </a:rPr>
              <a:t> Αρχικά τα παιδιά καλούνται να παίξουν ένα παιγνίδι μνήμης και να φτιάξουν ένα </a:t>
            </a:r>
            <a:r>
              <a:rPr lang="el-GR" sz="1800" dirty="0" err="1" smtClean="0">
                <a:latin typeface="Times New Roman" pitchFamily="18" charset="0"/>
                <a:cs typeface="Times New Roman" pitchFamily="18" charset="0"/>
              </a:rPr>
              <a:t>παζλ</a:t>
            </a:r>
            <a:r>
              <a:rPr lang="el-GR" sz="1800" dirty="0" smtClean="0">
                <a:latin typeface="Times New Roman" pitchFamily="18" charset="0"/>
                <a:cs typeface="Times New Roman" pitchFamily="18" charset="0"/>
              </a:rPr>
              <a:t> με θέμα την Ανακύκλωση.</a:t>
            </a:r>
          </a:p>
          <a:p>
            <a:pPr algn="just">
              <a:buFont typeface="Wingdings" pitchFamily="2" charset="2"/>
              <a:buChar char="Ø"/>
            </a:pPr>
            <a:r>
              <a:rPr lang="el-GR" sz="1800" dirty="0" smtClean="0">
                <a:latin typeface="Times New Roman" pitchFamily="18" charset="0"/>
                <a:cs typeface="Times New Roman" pitchFamily="18" charset="0"/>
              </a:rPr>
              <a:t> Έπειτα, ακούν ένα τραγούδι για την ανακύκλωση.</a:t>
            </a:r>
          </a:p>
          <a:p>
            <a:pPr algn="just">
              <a:buFont typeface="Wingdings" pitchFamily="2" charset="2"/>
              <a:buChar char="Ø"/>
            </a:pPr>
            <a:r>
              <a:rPr lang="el-GR" sz="1800" dirty="0" smtClean="0">
                <a:latin typeface="Times New Roman" pitchFamily="18" charset="0"/>
                <a:cs typeface="Times New Roman" pitchFamily="18" charset="0"/>
              </a:rPr>
              <a:t> Τέλος, τους ζητείται να ζωγραφίσουν μία αφίσα για την ανακύκλωση και με τη βοήθεια των γονιών τους να γράψουν το δικό τους μήνυμα. Η συγκεκριμένη διαδικασία αποσκοπεί στην αξιολόγηση των γνώσεων και των στάσεων των νηπίων έπειτα από τη συμμετοχή τους στο εν λόγω πρόγραμμα. Τη συγκεκριμένη αφίσα καλούνται να τη φωτογραφίσουν και να την ανεβάσουν στην πλατφόρμα.</a:t>
            </a:r>
            <a:endParaRPr lang="el-GR" sz="1800"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pic>
        <p:nvPicPr>
          <p:cNvPr id="9" name="8 - Εικόνα" descr="open e class.png"/>
          <p:cNvPicPr>
            <a:picLocks noChangeAspect="1"/>
          </p:cNvPicPr>
          <p:nvPr/>
        </p:nvPicPr>
        <p:blipFill>
          <a:blip r:embed="rId3">
            <a:lum bright="40000"/>
          </a:blip>
          <a:stretch>
            <a:fillRect/>
          </a:stretch>
        </p:blipFill>
        <p:spPr>
          <a:xfrm>
            <a:off x="4007768" y="620688"/>
            <a:ext cx="3888432" cy="3888432"/>
          </a:xfrm>
          <a:prstGeom prst="rect">
            <a:avLst/>
          </a:prstGeom>
        </p:spPr>
      </p:pic>
      <p:pic>
        <p:nvPicPr>
          <p:cNvPr id="494" name="Google Shape;494;p26">
            <a:hlinkClick r:id="" action="ppaction://hlinkshowjump?jump=firstslide"/>
          </p:cNvPr>
          <p:cNvPicPr preferRelativeResize="0"/>
          <p:nvPr/>
        </p:nvPicPr>
        <p:blipFill rotWithShape="1">
          <a:blip r:embed="rId4">
            <a:alphaModFix/>
          </a:blip>
          <a:srcRect/>
          <a:stretch/>
        </p:blipFill>
        <p:spPr>
          <a:xfrm>
            <a:off x="11016430" y="814346"/>
            <a:ext cx="866896" cy="815671"/>
          </a:xfrm>
          <a:prstGeom prst="rect">
            <a:avLst/>
          </a:prstGeom>
          <a:noFill/>
          <a:ln>
            <a:noFill/>
          </a:ln>
        </p:spPr>
      </p:pic>
      <p:pic>
        <p:nvPicPr>
          <p:cNvPr id="495" name="Google Shape;495;p26">
            <a:hlinkClick r:id="rId5" action="ppaction://hlinksldjump"/>
          </p:cNvPr>
          <p:cNvPicPr preferRelativeResize="0"/>
          <p:nvPr/>
        </p:nvPicPr>
        <p:blipFill rotWithShape="1">
          <a:blip r:embed="rId6">
            <a:alphaModFix/>
          </a:blip>
          <a:srcRect/>
          <a:stretch/>
        </p:blipFill>
        <p:spPr>
          <a:xfrm>
            <a:off x="11016430" y="1630017"/>
            <a:ext cx="866896" cy="815671"/>
          </a:xfrm>
          <a:prstGeom prst="rect">
            <a:avLst/>
          </a:prstGeom>
          <a:noFill/>
          <a:ln>
            <a:noFill/>
          </a:ln>
        </p:spPr>
      </p:pic>
      <p:pic>
        <p:nvPicPr>
          <p:cNvPr id="496" name="Google Shape;496;p26">
            <a:hlinkClick r:id="" action="ppaction://hlinkshowjump?jump=nextslide"/>
          </p:cNvPr>
          <p:cNvPicPr preferRelativeResize="0"/>
          <p:nvPr/>
        </p:nvPicPr>
        <p:blipFill rotWithShape="1">
          <a:blip r:embed="rId7">
            <a:alphaModFix/>
          </a:blip>
          <a:srcRect/>
          <a:stretch/>
        </p:blipFill>
        <p:spPr>
          <a:xfrm>
            <a:off x="11016430" y="2324549"/>
            <a:ext cx="866896" cy="815671"/>
          </a:xfrm>
          <a:prstGeom prst="rect">
            <a:avLst/>
          </a:prstGeom>
          <a:noFill/>
          <a:ln>
            <a:noFill/>
          </a:ln>
        </p:spPr>
      </p:pic>
      <p:pic>
        <p:nvPicPr>
          <p:cNvPr id="497" name="Google Shape;497;p26">
            <a:hlinkClick r:id="" action="ppaction://hlinkshowjump?jump=previousslide"/>
          </p:cNvPr>
          <p:cNvPicPr preferRelativeResize="0"/>
          <p:nvPr/>
        </p:nvPicPr>
        <p:blipFill rotWithShape="1">
          <a:blip r:embed="rId8">
            <a:alphaModFix/>
          </a:blip>
          <a:srcRect/>
          <a:stretch/>
        </p:blipFill>
        <p:spPr>
          <a:xfrm>
            <a:off x="11016430" y="3140220"/>
            <a:ext cx="866896" cy="815671"/>
          </a:xfrm>
          <a:prstGeom prst="rect">
            <a:avLst/>
          </a:prstGeom>
          <a:noFill/>
          <a:ln>
            <a:noFill/>
          </a:ln>
        </p:spPr>
      </p:pic>
      <p:pic>
        <p:nvPicPr>
          <p:cNvPr id="498" name="Google Shape;498;p26"/>
          <p:cNvPicPr preferRelativeResize="0"/>
          <p:nvPr/>
        </p:nvPicPr>
        <p:blipFill rotWithShape="1">
          <a:blip r:embed="rId9">
            <a:alphaModFix/>
          </a:blip>
          <a:srcRect/>
          <a:stretch/>
        </p:blipFill>
        <p:spPr>
          <a:xfrm>
            <a:off x="11016430" y="4134678"/>
            <a:ext cx="866896" cy="662609"/>
          </a:xfrm>
          <a:prstGeom prst="rect">
            <a:avLst/>
          </a:prstGeom>
          <a:noFill/>
          <a:ln>
            <a:noFill/>
          </a:ln>
        </p:spPr>
      </p:pic>
      <p:pic>
        <p:nvPicPr>
          <p:cNvPr id="499" name="Google Shape;499;p26">
            <a:hlinkClick r:id="rId10" action="ppaction://hlinksldjump"/>
          </p:cNvPr>
          <p:cNvPicPr preferRelativeResize="0"/>
          <p:nvPr/>
        </p:nvPicPr>
        <p:blipFill rotWithShape="1">
          <a:blip r:embed="rId11">
            <a:alphaModFix/>
          </a:blip>
          <a:srcRect/>
          <a:stretch/>
        </p:blipFill>
        <p:spPr>
          <a:xfrm>
            <a:off x="11016430" y="4933954"/>
            <a:ext cx="866896" cy="662609"/>
          </a:xfrm>
          <a:prstGeom prst="rect">
            <a:avLst/>
          </a:prstGeom>
          <a:noFill/>
          <a:ln>
            <a:noFill/>
          </a:ln>
        </p:spPr>
      </p:pic>
      <p:sp>
        <p:nvSpPr>
          <p:cNvPr id="8" name="7 - TextBox"/>
          <p:cNvSpPr txBox="1"/>
          <p:nvPr/>
        </p:nvSpPr>
        <p:spPr>
          <a:xfrm>
            <a:off x="3503712" y="1700808"/>
            <a:ext cx="4824536" cy="1754326"/>
          </a:xfrm>
          <a:prstGeom prst="rect">
            <a:avLst/>
          </a:prstGeom>
          <a:noFill/>
        </p:spPr>
        <p:txBody>
          <a:bodyPr wrap="square" rtlCol="0">
            <a:spAutoFit/>
          </a:bodyPr>
          <a:lstStyle/>
          <a:p>
            <a:pPr algn="ctr"/>
            <a:r>
              <a:rPr lang="el-GR" sz="1800" b="1" dirty="0" smtClean="0">
                <a:latin typeface="Times New Roman" pitchFamily="18" charset="0"/>
                <a:cs typeface="Times New Roman" pitchFamily="18" charset="0"/>
              </a:rPr>
              <a:t>Οι δραστηριότητες για την ενότητα της Ανακύκλωσης με θέμα «Ανακυκλώνω και βοηθώ τη Γη που τόσο αγαπώ!» βρίσκονται στο περιβάλλον της </a:t>
            </a:r>
            <a:r>
              <a:rPr lang="en-US" sz="1800" b="1" dirty="0" smtClean="0">
                <a:latin typeface="Times New Roman" pitchFamily="18" charset="0"/>
                <a:cs typeface="Times New Roman" pitchFamily="18" charset="0"/>
              </a:rPr>
              <a:t>open</a:t>
            </a:r>
            <a:r>
              <a:rPr lang="el-GR" sz="1800" b="1" dirty="0" smtClean="0">
                <a:latin typeface="Times New Roman" pitchFamily="18" charset="0"/>
                <a:cs typeface="Times New Roman" pitchFamily="18" charset="0"/>
              </a:rPr>
              <a:t> </a:t>
            </a:r>
            <a:r>
              <a:rPr lang="en-US" sz="1800" b="1" dirty="0" smtClean="0">
                <a:latin typeface="Times New Roman" pitchFamily="18" charset="0"/>
                <a:cs typeface="Times New Roman" pitchFamily="18" charset="0"/>
              </a:rPr>
              <a:t>e-class</a:t>
            </a:r>
            <a:r>
              <a:rPr lang="el-GR" sz="1800" b="1" dirty="0" smtClean="0">
                <a:latin typeface="Times New Roman" pitchFamily="18" charset="0"/>
                <a:cs typeface="Times New Roman" pitchFamily="18" charset="0"/>
              </a:rPr>
              <a:t>.</a:t>
            </a:r>
          </a:p>
          <a:p>
            <a:pPr algn="ctr"/>
            <a:r>
              <a:rPr lang="el-GR" sz="1800" b="1" dirty="0" smtClean="0">
                <a:latin typeface="Times New Roman" pitchFamily="18" charset="0"/>
                <a:cs typeface="Times New Roman" pitchFamily="18" charset="0"/>
              </a:rPr>
              <a:t>Συνοδεύονται από αναλυτικές οδηγίες για κάθε βήμα της διδασκαλίας.</a:t>
            </a:r>
            <a:endParaRPr lang="el-GR" sz="1800" b="1" dirty="0">
              <a:latin typeface="Times New Roman" pitchFamily="18" charset="0"/>
              <a:cs typeface="Times New Roman" pitchFamily="18" charset="0"/>
            </a:endParaRPr>
          </a:p>
        </p:txBody>
      </p:sp>
      <p:sp>
        <p:nvSpPr>
          <p:cNvPr id="10" name="9 - TextBox"/>
          <p:cNvSpPr txBox="1"/>
          <p:nvPr/>
        </p:nvSpPr>
        <p:spPr>
          <a:xfrm>
            <a:off x="2063552" y="5301208"/>
            <a:ext cx="8136904" cy="307777"/>
          </a:xfrm>
          <a:prstGeom prst="rect">
            <a:avLst/>
          </a:prstGeom>
          <a:noFill/>
        </p:spPr>
        <p:txBody>
          <a:bodyPr wrap="square" rtlCol="0">
            <a:spAutoFit/>
          </a:bodyPr>
          <a:lstStyle/>
          <a:p>
            <a:pPr algn="ctr"/>
            <a:r>
              <a:rPr lang="en-US" dirty="0" smtClean="0">
                <a:hlinkClick r:id="rId12"/>
              </a:rPr>
              <a:t>http://ilearn.institute/openeclass/courses/PMS2020127/</a:t>
            </a:r>
            <a:r>
              <a:rPr lang="en-US" dirty="0" smtClean="0"/>
              <a:t> </a:t>
            </a:r>
            <a:endParaRPr lang="el-G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27"/>
          <p:cNvSpPr/>
          <p:nvPr/>
        </p:nvSpPr>
        <p:spPr>
          <a:xfrm>
            <a:off x="1214007" y="1748367"/>
            <a:ext cx="1958612" cy="3250938"/>
          </a:xfrm>
          <a:prstGeom prst="flowChartDocument">
            <a:avLst/>
          </a:prstGeom>
          <a:solidFill>
            <a:schemeClr val="accent1"/>
          </a:solidFill>
          <a:ln>
            <a:noFill/>
          </a:ln>
        </p:spPr>
        <p:txBody>
          <a:bodyPr spcFirstLastPara="1" wrap="square" lIns="60950" tIns="30475" rIns="60950" bIns="304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505" name="Google Shape;505;p27"/>
          <p:cNvSpPr/>
          <p:nvPr/>
        </p:nvSpPr>
        <p:spPr>
          <a:xfrm>
            <a:off x="9024480" y="1748367"/>
            <a:ext cx="1958612" cy="3250938"/>
          </a:xfrm>
          <a:prstGeom prst="flowChartDocument">
            <a:avLst/>
          </a:prstGeom>
          <a:solidFill>
            <a:schemeClr val="accent6"/>
          </a:solidFill>
          <a:ln>
            <a:noFill/>
          </a:ln>
        </p:spPr>
        <p:txBody>
          <a:bodyPr spcFirstLastPara="1" wrap="square" lIns="60950" tIns="30475" rIns="60950" bIns="304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506" name="Google Shape;506;p27"/>
          <p:cNvSpPr/>
          <p:nvPr/>
        </p:nvSpPr>
        <p:spPr>
          <a:xfrm>
            <a:off x="5087888" y="1700808"/>
            <a:ext cx="1959719" cy="3250938"/>
          </a:xfrm>
          <a:prstGeom prst="flowChartDocument">
            <a:avLst/>
          </a:prstGeom>
          <a:solidFill>
            <a:schemeClr val="accent4"/>
          </a:solidFill>
          <a:ln>
            <a:noFill/>
          </a:ln>
        </p:spPr>
        <p:txBody>
          <a:bodyPr spcFirstLastPara="1" wrap="square" lIns="60950" tIns="30475" rIns="60950" bIns="304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507" name="Google Shape;507;p27"/>
          <p:cNvSpPr/>
          <p:nvPr/>
        </p:nvSpPr>
        <p:spPr>
          <a:xfrm>
            <a:off x="3170214" y="2673569"/>
            <a:ext cx="1956397" cy="3251709"/>
          </a:xfrm>
          <a:prstGeom prst="flowChartDocument">
            <a:avLst/>
          </a:prstGeom>
          <a:solidFill>
            <a:schemeClr val="accent2"/>
          </a:solidFill>
          <a:ln>
            <a:noFill/>
          </a:ln>
        </p:spPr>
        <p:txBody>
          <a:bodyPr spcFirstLastPara="1" wrap="square" lIns="60950" tIns="30475" rIns="60950" bIns="304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508" name="Google Shape;508;p27"/>
          <p:cNvSpPr/>
          <p:nvPr/>
        </p:nvSpPr>
        <p:spPr>
          <a:xfrm>
            <a:off x="7067169" y="2673569"/>
            <a:ext cx="1956397" cy="3251709"/>
          </a:xfrm>
          <a:prstGeom prst="flowChartDocument">
            <a:avLst/>
          </a:prstGeom>
          <a:solidFill>
            <a:schemeClr val="accent5"/>
          </a:solidFill>
          <a:ln>
            <a:noFill/>
          </a:ln>
        </p:spPr>
        <p:txBody>
          <a:bodyPr spcFirstLastPara="1" wrap="square" lIns="60950" tIns="30475" rIns="60950" bIns="304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grpSp>
        <p:nvGrpSpPr>
          <p:cNvPr id="509" name="Google Shape;509;p27"/>
          <p:cNvGrpSpPr/>
          <p:nvPr/>
        </p:nvGrpSpPr>
        <p:grpSpPr>
          <a:xfrm>
            <a:off x="3880118" y="3093856"/>
            <a:ext cx="536588" cy="535755"/>
            <a:chOff x="2858" y="347"/>
            <a:chExt cx="5799" cy="5790"/>
          </a:xfrm>
        </p:grpSpPr>
        <p:sp>
          <p:nvSpPr>
            <p:cNvPr id="510" name="Google Shape;510;p27"/>
            <p:cNvSpPr/>
            <p:nvPr/>
          </p:nvSpPr>
          <p:spPr>
            <a:xfrm>
              <a:off x="3350" y="347"/>
              <a:ext cx="1206" cy="1207"/>
            </a:xfrm>
            <a:custGeom>
              <a:avLst/>
              <a:gdLst/>
              <a:ahLst/>
              <a:cxnLst/>
              <a:rect l="l" t="t" r="r" b="b"/>
              <a:pathLst>
                <a:path w="510" h="510" extrusionOk="0">
                  <a:moveTo>
                    <a:pt x="255" y="510"/>
                  </a:moveTo>
                  <a:cubicBezTo>
                    <a:pt x="396" y="510"/>
                    <a:pt x="510" y="396"/>
                    <a:pt x="510" y="255"/>
                  </a:cubicBezTo>
                  <a:cubicBezTo>
                    <a:pt x="510" y="114"/>
                    <a:pt x="396" y="0"/>
                    <a:pt x="255" y="0"/>
                  </a:cubicBezTo>
                  <a:cubicBezTo>
                    <a:pt x="114" y="0"/>
                    <a:pt x="0" y="114"/>
                    <a:pt x="0" y="255"/>
                  </a:cubicBezTo>
                  <a:cubicBezTo>
                    <a:pt x="0" y="396"/>
                    <a:pt x="114" y="510"/>
                    <a:pt x="255" y="510"/>
                  </a:cubicBezTo>
                  <a:close/>
                  <a:moveTo>
                    <a:pt x="255" y="102"/>
                  </a:moveTo>
                  <a:cubicBezTo>
                    <a:pt x="339" y="102"/>
                    <a:pt x="408" y="171"/>
                    <a:pt x="408" y="255"/>
                  </a:cubicBezTo>
                  <a:cubicBezTo>
                    <a:pt x="408" y="339"/>
                    <a:pt x="339" y="408"/>
                    <a:pt x="255" y="408"/>
                  </a:cubicBezTo>
                  <a:cubicBezTo>
                    <a:pt x="171" y="408"/>
                    <a:pt x="102" y="339"/>
                    <a:pt x="102" y="255"/>
                  </a:cubicBezTo>
                  <a:cubicBezTo>
                    <a:pt x="102" y="171"/>
                    <a:pt x="171" y="102"/>
                    <a:pt x="255" y="102"/>
                  </a:cubicBezTo>
                  <a:close/>
                </a:path>
              </a:pathLst>
            </a:custGeom>
            <a:solidFill>
              <a:schemeClr val="lt1"/>
            </a:solidFill>
            <a:ln>
              <a:noFill/>
            </a:ln>
          </p:spPr>
          <p:txBody>
            <a:bodyPr spcFirstLastPara="1" wrap="square" lIns="60950" tIns="30475" rIns="60950" bIns="304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511" name="Google Shape;511;p27"/>
            <p:cNvSpPr/>
            <p:nvPr/>
          </p:nvSpPr>
          <p:spPr>
            <a:xfrm>
              <a:off x="5280" y="347"/>
              <a:ext cx="3377" cy="3378"/>
            </a:xfrm>
            <a:custGeom>
              <a:avLst/>
              <a:gdLst/>
              <a:ahLst/>
              <a:cxnLst/>
              <a:rect l="l" t="t" r="r" b="b"/>
              <a:pathLst>
                <a:path w="1428" h="1428" extrusionOk="0">
                  <a:moveTo>
                    <a:pt x="1373" y="440"/>
                  </a:moveTo>
                  <a:cubicBezTo>
                    <a:pt x="1373" y="440"/>
                    <a:pt x="1373" y="439"/>
                    <a:pt x="1373" y="439"/>
                  </a:cubicBezTo>
                  <a:cubicBezTo>
                    <a:pt x="1265" y="181"/>
                    <a:pt x="1010" y="0"/>
                    <a:pt x="714" y="0"/>
                  </a:cubicBezTo>
                  <a:cubicBezTo>
                    <a:pt x="418" y="0"/>
                    <a:pt x="163" y="181"/>
                    <a:pt x="55" y="439"/>
                  </a:cubicBezTo>
                  <a:cubicBezTo>
                    <a:pt x="55" y="439"/>
                    <a:pt x="55" y="440"/>
                    <a:pt x="55" y="440"/>
                  </a:cubicBezTo>
                  <a:cubicBezTo>
                    <a:pt x="20" y="525"/>
                    <a:pt x="0" y="617"/>
                    <a:pt x="0" y="714"/>
                  </a:cubicBezTo>
                  <a:cubicBezTo>
                    <a:pt x="0" y="1108"/>
                    <a:pt x="320" y="1428"/>
                    <a:pt x="714" y="1428"/>
                  </a:cubicBezTo>
                  <a:cubicBezTo>
                    <a:pt x="1108" y="1428"/>
                    <a:pt x="1428" y="1108"/>
                    <a:pt x="1428" y="714"/>
                  </a:cubicBezTo>
                  <a:cubicBezTo>
                    <a:pt x="1428" y="617"/>
                    <a:pt x="1408" y="525"/>
                    <a:pt x="1373" y="440"/>
                  </a:cubicBezTo>
                  <a:close/>
                  <a:moveTo>
                    <a:pt x="1243" y="408"/>
                  </a:moveTo>
                  <a:cubicBezTo>
                    <a:pt x="991" y="408"/>
                    <a:pt x="991" y="408"/>
                    <a:pt x="991" y="408"/>
                  </a:cubicBezTo>
                  <a:cubicBezTo>
                    <a:pt x="970" y="300"/>
                    <a:pt x="938" y="202"/>
                    <a:pt x="895" y="129"/>
                  </a:cubicBezTo>
                  <a:cubicBezTo>
                    <a:pt x="1043" y="175"/>
                    <a:pt x="1167" y="276"/>
                    <a:pt x="1243" y="408"/>
                  </a:cubicBezTo>
                  <a:close/>
                  <a:moveTo>
                    <a:pt x="918" y="714"/>
                  </a:moveTo>
                  <a:cubicBezTo>
                    <a:pt x="918" y="788"/>
                    <a:pt x="912" y="855"/>
                    <a:pt x="904" y="918"/>
                  </a:cubicBezTo>
                  <a:cubicBezTo>
                    <a:pt x="524" y="918"/>
                    <a:pt x="524" y="918"/>
                    <a:pt x="524" y="918"/>
                  </a:cubicBezTo>
                  <a:cubicBezTo>
                    <a:pt x="516" y="855"/>
                    <a:pt x="510" y="788"/>
                    <a:pt x="510" y="714"/>
                  </a:cubicBezTo>
                  <a:cubicBezTo>
                    <a:pt x="510" y="640"/>
                    <a:pt x="516" y="573"/>
                    <a:pt x="524" y="510"/>
                  </a:cubicBezTo>
                  <a:cubicBezTo>
                    <a:pt x="904" y="510"/>
                    <a:pt x="904" y="510"/>
                    <a:pt x="904" y="510"/>
                  </a:cubicBezTo>
                  <a:cubicBezTo>
                    <a:pt x="912" y="573"/>
                    <a:pt x="918" y="640"/>
                    <a:pt x="918" y="714"/>
                  </a:cubicBezTo>
                  <a:close/>
                  <a:moveTo>
                    <a:pt x="714" y="102"/>
                  </a:moveTo>
                  <a:cubicBezTo>
                    <a:pt x="773" y="102"/>
                    <a:pt x="847" y="215"/>
                    <a:pt x="887" y="408"/>
                  </a:cubicBezTo>
                  <a:cubicBezTo>
                    <a:pt x="541" y="408"/>
                    <a:pt x="541" y="408"/>
                    <a:pt x="541" y="408"/>
                  </a:cubicBezTo>
                  <a:cubicBezTo>
                    <a:pt x="581" y="215"/>
                    <a:pt x="655" y="102"/>
                    <a:pt x="714" y="102"/>
                  </a:cubicBezTo>
                  <a:close/>
                  <a:moveTo>
                    <a:pt x="533" y="129"/>
                  </a:moveTo>
                  <a:cubicBezTo>
                    <a:pt x="490" y="202"/>
                    <a:pt x="458" y="300"/>
                    <a:pt x="437" y="408"/>
                  </a:cubicBezTo>
                  <a:cubicBezTo>
                    <a:pt x="185" y="408"/>
                    <a:pt x="185" y="408"/>
                    <a:pt x="185" y="408"/>
                  </a:cubicBezTo>
                  <a:cubicBezTo>
                    <a:pt x="261" y="276"/>
                    <a:pt x="385" y="175"/>
                    <a:pt x="533" y="129"/>
                  </a:cubicBezTo>
                  <a:close/>
                  <a:moveTo>
                    <a:pt x="139" y="921"/>
                  </a:moveTo>
                  <a:cubicBezTo>
                    <a:pt x="115" y="856"/>
                    <a:pt x="102" y="787"/>
                    <a:pt x="102" y="714"/>
                  </a:cubicBezTo>
                  <a:cubicBezTo>
                    <a:pt x="102" y="642"/>
                    <a:pt x="115" y="574"/>
                    <a:pt x="138" y="510"/>
                  </a:cubicBezTo>
                  <a:cubicBezTo>
                    <a:pt x="421" y="510"/>
                    <a:pt x="421" y="510"/>
                    <a:pt x="421" y="510"/>
                  </a:cubicBezTo>
                  <a:cubicBezTo>
                    <a:pt x="412" y="577"/>
                    <a:pt x="408" y="646"/>
                    <a:pt x="408" y="714"/>
                  </a:cubicBezTo>
                  <a:cubicBezTo>
                    <a:pt x="408" y="782"/>
                    <a:pt x="412" y="851"/>
                    <a:pt x="421" y="918"/>
                  </a:cubicBezTo>
                  <a:cubicBezTo>
                    <a:pt x="153" y="918"/>
                    <a:pt x="153" y="918"/>
                    <a:pt x="153" y="918"/>
                  </a:cubicBezTo>
                  <a:cubicBezTo>
                    <a:pt x="148" y="918"/>
                    <a:pt x="143" y="920"/>
                    <a:pt x="139" y="921"/>
                  </a:cubicBezTo>
                  <a:close/>
                  <a:moveTo>
                    <a:pt x="185" y="1020"/>
                  </a:moveTo>
                  <a:cubicBezTo>
                    <a:pt x="437" y="1020"/>
                    <a:pt x="437" y="1020"/>
                    <a:pt x="437" y="1020"/>
                  </a:cubicBezTo>
                  <a:cubicBezTo>
                    <a:pt x="458" y="1128"/>
                    <a:pt x="490" y="1226"/>
                    <a:pt x="533" y="1299"/>
                  </a:cubicBezTo>
                  <a:cubicBezTo>
                    <a:pt x="385" y="1253"/>
                    <a:pt x="261" y="1152"/>
                    <a:pt x="185" y="1020"/>
                  </a:cubicBezTo>
                  <a:close/>
                  <a:moveTo>
                    <a:pt x="714" y="1326"/>
                  </a:moveTo>
                  <a:cubicBezTo>
                    <a:pt x="655" y="1326"/>
                    <a:pt x="581" y="1213"/>
                    <a:pt x="541" y="1020"/>
                  </a:cubicBezTo>
                  <a:cubicBezTo>
                    <a:pt x="887" y="1020"/>
                    <a:pt x="887" y="1020"/>
                    <a:pt x="887" y="1020"/>
                  </a:cubicBezTo>
                  <a:cubicBezTo>
                    <a:pt x="847" y="1213"/>
                    <a:pt x="773" y="1326"/>
                    <a:pt x="714" y="1326"/>
                  </a:cubicBezTo>
                  <a:close/>
                  <a:moveTo>
                    <a:pt x="895" y="1299"/>
                  </a:moveTo>
                  <a:cubicBezTo>
                    <a:pt x="938" y="1226"/>
                    <a:pt x="970" y="1128"/>
                    <a:pt x="991" y="1020"/>
                  </a:cubicBezTo>
                  <a:cubicBezTo>
                    <a:pt x="1243" y="1020"/>
                    <a:pt x="1243" y="1020"/>
                    <a:pt x="1243" y="1020"/>
                  </a:cubicBezTo>
                  <a:cubicBezTo>
                    <a:pt x="1167" y="1152"/>
                    <a:pt x="1043" y="1253"/>
                    <a:pt x="895" y="1299"/>
                  </a:cubicBezTo>
                  <a:close/>
                  <a:moveTo>
                    <a:pt x="1289" y="921"/>
                  </a:moveTo>
                  <a:cubicBezTo>
                    <a:pt x="1285" y="920"/>
                    <a:pt x="1280" y="918"/>
                    <a:pt x="1275" y="918"/>
                  </a:cubicBezTo>
                  <a:cubicBezTo>
                    <a:pt x="1007" y="918"/>
                    <a:pt x="1007" y="918"/>
                    <a:pt x="1007" y="918"/>
                  </a:cubicBezTo>
                  <a:cubicBezTo>
                    <a:pt x="1016" y="851"/>
                    <a:pt x="1020" y="782"/>
                    <a:pt x="1020" y="714"/>
                  </a:cubicBezTo>
                  <a:cubicBezTo>
                    <a:pt x="1020" y="646"/>
                    <a:pt x="1016" y="577"/>
                    <a:pt x="1007" y="510"/>
                  </a:cubicBezTo>
                  <a:cubicBezTo>
                    <a:pt x="1290" y="510"/>
                    <a:pt x="1290" y="510"/>
                    <a:pt x="1290" y="510"/>
                  </a:cubicBezTo>
                  <a:cubicBezTo>
                    <a:pt x="1313" y="574"/>
                    <a:pt x="1326" y="642"/>
                    <a:pt x="1326" y="714"/>
                  </a:cubicBezTo>
                  <a:cubicBezTo>
                    <a:pt x="1326" y="787"/>
                    <a:pt x="1313" y="856"/>
                    <a:pt x="1289" y="921"/>
                  </a:cubicBezTo>
                  <a:close/>
                </a:path>
              </a:pathLst>
            </a:custGeom>
            <a:solidFill>
              <a:schemeClr val="lt1"/>
            </a:solidFill>
            <a:ln>
              <a:noFill/>
            </a:ln>
          </p:spPr>
          <p:txBody>
            <a:bodyPr spcFirstLastPara="1" wrap="square" lIns="60950" tIns="30475" rIns="60950" bIns="304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512" name="Google Shape;512;p27"/>
            <p:cNvSpPr/>
            <p:nvPr/>
          </p:nvSpPr>
          <p:spPr>
            <a:xfrm>
              <a:off x="2858" y="1795"/>
              <a:ext cx="2192" cy="4342"/>
            </a:xfrm>
            <a:custGeom>
              <a:avLst/>
              <a:gdLst/>
              <a:ahLst/>
              <a:cxnLst/>
              <a:rect l="l" t="t" r="r" b="b"/>
              <a:pathLst>
                <a:path w="927" h="1836" extrusionOk="0">
                  <a:moveTo>
                    <a:pt x="853" y="248"/>
                  </a:moveTo>
                  <a:cubicBezTo>
                    <a:pt x="837" y="106"/>
                    <a:pt x="725" y="0"/>
                    <a:pt x="593" y="0"/>
                  </a:cubicBezTo>
                  <a:cubicBezTo>
                    <a:pt x="333" y="0"/>
                    <a:pt x="333" y="0"/>
                    <a:pt x="333" y="0"/>
                  </a:cubicBezTo>
                  <a:cubicBezTo>
                    <a:pt x="201" y="0"/>
                    <a:pt x="89" y="107"/>
                    <a:pt x="73" y="248"/>
                  </a:cubicBezTo>
                  <a:cubicBezTo>
                    <a:pt x="5" y="840"/>
                    <a:pt x="5" y="840"/>
                    <a:pt x="5" y="840"/>
                  </a:cubicBezTo>
                  <a:cubicBezTo>
                    <a:pt x="0" y="890"/>
                    <a:pt x="15" y="939"/>
                    <a:pt x="47" y="975"/>
                  </a:cubicBezTo>
                  <a:cubicBezTo>
                    <a:pt x="75" y="1006"/>
                    <a:pt x="112" y="1024"/>
                    <a:pt x="152" y="1027"/>
                  </a:cubicBezTo>
                  <a:cubicBezTo>
                    <a:pt x="208" y="1789"/>
                    <a:pt x="208" y="1789"/>
                    <a:pt x="208" y="1789"/>
                  </a:cubicBezTo>
                  <a:cubicBezTo>
                    <a:pt x="210" y="1815"/>
                    <a:pt x="232" y="1836"/>
                    <a:pt x="259" y="1836"/>
                  </a:cubicBezTo>
                  <a:cubicBezTo>
                    <a:pt x="667" y="1836"/>
                    <a:pt x="667" y="1836"/>
                    <a:pt x="667" y="1836"/>
                  </a:cubicBezTo>
                  <a:cubicBezTo>
                    <a:pt x="694" y="1836"/>
                    <a:pt x="716" y="1815"/>
                    <a:pt x="718" y="1789"/>
                  </a:cubicBezTo>
                  <a:cubicBezTo>
                    <a:pt x="774" y="1027"/>
                    <a:pt x="774" y="1027"/>
                    <a:pt x="774" y="1027"/>
                  </a:cubicBezTo>
                  <a:cubicBezTo>
                    <a:pt x="814" y="1024"/>
                    <a:pt x="851" y="1006"/>
                    <a:pt x="879" y="975"/>
                  </a:cubicBezTo>
                  <a:cubicBezTo>
                    <a:pt x="911" y="939"/>
                    <a:pt x="927" y="890"/>
                    <a:pt x="921" y="840"/>
                  </a:cubicBezTo>
                  <a:lnTo>
                    <a:pt x="853" y="248"/>
                  </a:lnTo>
                  <a:close/>
                  <a:moveTo>
                    <a:pt x="803" y="907"/>
                  </a:moveTo>
                  <a:cubicBezTo>
                    <a:pt x="797" y="914"/>
                    <a:pt x="784" y="925"/>
                    <a:pt x="766" y="925"/>
                  </a:cubicBezTo>
                  <a:cubicBezTo>
                    <a:pt x="727" y="925"/>
                    <a:pt x="727" y="925"/>
                    <a:pt x="727" y="925"/>
                  </a:cubicBezTo>
                  <a:cubicBezTo>
                    <a:pt x="700" y="925"/>
                    <a:pt x="678" y="945"/>
                    <a:pt x="676" y="972"/>
                  </a:cubicBezTo>
                  <a:cubicBezTo>
                    <a:pt x="620" y="1734"/>
                    <a:pt x="620" y="1734"/>
                    <a:pt x="620" y="1734"/>
                  </a:cubicBezTo>
                  <a:cubicBezTo>
                    <a:pt x="306" y="1734"/>
                    <a:pt x="306" y="1734"/>
                    <a:pt x="306" y="1734"/>
                  </a:cubicBezTo>
                  <a:cubicBezTo>
                    <a:pt x="250" y="972"/>
                    <a:pt x="250" y="972"/>
                    <a:pt x="250" y="972"/>
                  </a:cubicBezTo>
                  <a:cubicBezTo>
                    <a:pt x="248" y="945"/>
                    <a:pt x="226" y="925"/>
                    <a:pt x="199" y="925"/>
                  </a:cubicBezTo>
                  <a:cubicBezTo>
                    <a:pt x="160" y="925"/>
                    <a:pt x="160" y="925"/>
                    <a:pt x="160" y="925"/>
                  </a:cubicBezTo>
                  <a:cubicBezTo>
                    <a:pt x="142" y="925"/>
                    <a:pt x="129" y="914"/>
                    <a:pt x="123" y="907"/>
                  </a:cubicBezTo>
                  <a:cubicBezTo>
                    <a:pt x="110" y="893"/>
                    <a:pt x="104" y="872"/>
                    <a:pt x="106" y="852"/>
                  </a:cubicBezTo>
                  <a:cubicBezTo>
                    <a:pt x="174" y="259"/>
                    <a:pt x="174" y="259"/>
                    <a:pt x="174" y="259"/>
                  </a:cubicBezTo>
                  <a:cubicBezTo>
                    <a:pt x="184" y="170"/>
                    <a:pt x="252" y="102"/>
                    <a:pt x="333" y="102"/>
                  </a:cubicBezTo>
                  <a:cubicBezTo>
                    <a:pt x="593" y="102"/>
                    <a:pt x="593" y="102"/>
                    <a:pt x="593" y="102"/>
                  </a:cubicBezTo>
                  <a:cubicBezTo>
                    <a:pt x="673" y="102"/>
                    <a:pt x="742" y="170"/>
                    <a:pt x="752" y="259"/>
                  </a:cubicBezTo>
                  <a:cubicBezTo>
                    <a:pt x="820" y="852"/>
                    <a:pt x="820" y="852"/>
                    <a:pt x="820" y="852"/>
                  </a:cubicBezTo>
                  <a:cubicBezTo>
                    <a:pt x="822" y="872"/>
                    <a:pt x="816" y="893"/>
                    <a:pt x="803" y="907"/>
                  </a:cubicBezTo>
                  <a:close/>
                </a:path>
              </a:pathLst>
            </a:custGeom>
            <a:solidFill>
              <a:schemeClr val="lt1"/>
            </a:solidFill>
            <a:ln>
              <a:noFill/>
            </a:ln>
          </p:spPr>
          <p:txBody>
            <a:bodyPr spcFirstLastPara="1" wrap="square" lIns="60950" tIns="30475" rIns="60950" bIns="304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grpSp>
      <p:grpSp>
        <p:nvGrpSpPr>
          <p:cNvPr id="513" name="Google Shape;513;p27"/>
          <p:cNvGrpSpPr/>
          <p:nvPr/>
        </p:nvGrpSpPr>
        <p:grpSpPr>
          <a:xfrm>
            <a:off x="7777227" y="3093856"/>
            <a:ext cx="536588" cy="535755"/>
            <a:chOff x="2858" y="347"/>
            <a:chExt cx="5799" cy="5790"/>
          </a:xfrm>
        </p:grpSpPr>
        <p:sp>
          <p:nvSpPr>
            <p:cNvPr id="514" name="Google Shape;514;p27"/>
            <p:cNvSpPr/>
            <p:nvPr/>
          </p:nvSpPr>
          <p:spPr>
            <a:xfrm>
              <a:off x="3350" y="347"/>
              <a:ext cx="1206" cy="1207"/>
            </a:xfrm>
            <a:custGeom>
              <a:avLst/>
              <a:gdLst/>
              <a:ahLst/>
              <a:cxnLst/>
              <a:rect l="l" t="t" r="r" b="b"/>
              <a:pathLst>
                <a:path w="510" h="510" extrusionOk="0">
                  <a:moveTo>
                    <a:pt x="255" y="510"/>
                  </a:moveTo>
                  <a:cubicBezTo>
                    <a:pt x="396" y="510"/>
                    <a:pt x="510" y="396"/>
                    <a:pt x="510" y="255"/>
                  </a:cubicBezTo>
                  <a:cubicBezTo>
                    <a:pt x="510" y="114"/>
                    <a:pt x="396" y="0"/>
                    <a:pt x="255" y="0"/>
                  </a:cubicBezTo>
                  <a:cubicBezTo>
                    <a:pt x="114" y="0"/>
                    <a:pt x="0" y="114"/>
                    <a:pt x="0" y="255"/>
                  </a:cubicBezTo>
                  <a:cubicBezTo>
                    <a:pt x="0" y="396"/>
                    <a:pt x="114" y="510"/>
                    <a:pt x="255" y="510"/>
                  </a:cubicBezTo>
                  <a:close/>
                  <a:moveTo>
                    <a:pt x="255" y="102"/>
                  </a:moveTo>
                  <a:cubicBezTo>
                    <a:pt x="339" y="102"/>
                    <a:pt x="408" y="171"/>
                    <a:pt x="408" y="255"/>
                  </a:cubicBezTo>
                  <a:cubicBezTo>
                    <a:pt x="408" y="339"/>
                    <a:pt x="339" y="408"/>
                    <a:pt x="255" y="408"/>
                  </a:cubicBezTo>
                  <a:cubicBezTo>
                    <a:pt x="171" y="408"/>
                    <a:pt x="102" y="339"/>
                    <a:pt x="102" y="255"/>
                  </a:cubicBezTo>
                  <a:cubicBezTo>
                    <a:pt x="102" y="171"/>
                    <a:pt x="171" y="102"/>
                    <a:pt x="255" y="102"/>
                  </a:cubicBezTo>
                  <a:close/>
                </a:path>
              </a:pathLst>
            </a:custGeom>
            <a:solidFill>
              <a:schemeClr val="lt1"/>
            </a:solidFill>
            <a:ln>
              <a:noFill/>
            </a:ln>
          </p:spPr>
          <p:txBody>
            <a:bodyPr spcFirstLastPara="1" wrap="square" lIns="60950" tIns="30475" rIns="60950" bIns="304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515" name="Google Shape;515;p27"/>
            <p:cNvSpPr/>
            <p:nvPr/>
          </p:nvSpPr>
          <p:spPr>
            <a:xfrm>
              <a:off x="7210" y="1071"/>
              <a:ext cx="965" cy="2413"/>
            </a:xfrm>
            <a:custGeom>
              <a:avLst/>
              <a:gdLst/>
              <a:ahLst/>
              <a:cxnLst/>
              <a:rect l="l" t="t" r="r" b="b"/>
              <a:pathLst>
                <a:path w="408" h="1020" extrusionOk="0">
                  <a:moveTo>
                    <a:pt x="357" y="1020"/>
                  </a:moveTo>
                  <a:cubicBezTo>
                    <a:pt x="385" y="1020"/>
                    <a:pt x="408" y="997"/>
                    <a:pt x="408" y="969"/>
                  </a:cubicBezTo>
                  <a:cubicBezTo>
                    <a:pt x="408" y="51"/>
                    <a:pt x="408" y="51"/>
                    <a:pt x="408" y="51"/>
                  </a:cubicBezTo>
                  <a:cubicBezTo>
                    <a:pt x="408" y="23"/>
                    <a:pt x="385" y="0"/>
                    <a:pt x="357" y="0"/>
                  </a:cubicBezTo>
                  <a:cubicBezTo>
                    <a:pt x="51" y="0"/>
                    <a:pt x="51" y="0"/>
                    <a:pt x="51" y="0"/>
                  </a:cubicBezTo>
                  <a:cubicBezTo>
                    <a:pt x="23" y="0"/>
                    <a:pt x="0" y="23"/>
                    <a:pt x="0" y="51"/>
                  </a:cubicBezTo>
                  <a:cubicBezTo>
                    <a:pt x="0" y="969"/>
                    <a:pt x="0" y="969"/>
                    <a:pt x="0" y="969"/>
                  </a:cubicBezTo>
                  <a:cubicBezTo>
                    <a:pt x="0" y="997"/>
                    <a:pt x="23" y="1020"/>
                    <a:pt x="51" y="1020"/>
                  </a:cubicBezTo>
                  <a:lnTo>
                    <a:pt x="357" y="1020"/>
                  </a:lnTo>
                  <a:close/>
                  <a:moveTo>
                    <a:pt x="102" y="102"/>
                  </a:moveTo>
                  <a:cubicBezTo>
                    <a:pt x="306" y="102"/>
                    <a:pt x="306" y="102"/>
                    <a:pt x="306" y="102"/>
                  </a:cubicBezTo>
                  <a:cubicBezTo>
                    <a:pt x="306" y="918"/>
                    <a:pt x="306" y="918"/>
                    <a:pt x="306" y="918"/>
                  </a:cubicBezTo>
                  <a:cubicBezTo>
                    <a:pt x="102" y="918"/>
                    <a:pt x="102" y="918"/>
                    <a:pt x="102" y="918"/>
                  </a:cubicBezTo>
                  <a:lnTo>
                    <a:pt x="102" y="102"/>
                  </a:lnTo>
                  <a:close/>
                </a:path>
              </a:pathLst>
            </a:custGeom>
            <a:solidFill>
              <a:schemeClr val="lt1"/>
            </a:solidFill>
            <a:ln>
              <a:noFill/>
            </a:ln>
          </p:spPr>
          <p:txBody>
            <a:bodyPr spcFirstLastPara="1" wrap="square" lIns="60950" tIns="30475" rIns="60950" bIns="304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516" name="Google Shape;516;p27"/>
            <p:cNvSpPr/>
            <p:nvPr/>
          </p:nvSpPr>
          <p:spPr>
            <a:xfrm>
              <a:off x="6004" y="1554"/>
              <a:ext cx="965" cy="1930"/>
            </a:xfrm>
            <a:custGeom>
              <a:avLst/>
              <a:gdLst/>
              <a:ahLst/>
              <a:cxnLst/>
              <a:rect l="l" t="t" r="r" b="b"/>
              <a:pathLst>
                <a:path w="408" h="816" extrusionOk="0">
                  <a:moveTo>
                    <a:pt x="357" y="816"/>
                  </a:moveTo>
                  <a:cubicBezTo>
                    <a:pt x="385" y="816"/>
                    <a:pt x="408" y="793"/>
                    <a:pt x="408" y="765"/>
                  </a:cubicBezTo>
                  <a:cubicBezTo>
                    <a:pt x="408" y="51"/>
                    <a:pt x="408" y="51"/>
                    <a:pt x="408" y="51"/>
                  </a:cubicBezTo>
                  <a:cubicBezTo>
                    <a:pt x="408" y="23"/>
                    <a:pt x="385" y="0"/>
                    <a:pt x="357" y="0"/>
                  </a:cubicBezTo>
                  <a:cubicBezTo>
                    <a:pt x="51" y="0"/>
                    <a:pt x="51" y="0"/>
                    <a:pt x="51" y="0"/>
                  </a:cubicBezTo>
                  <a:cubicBezTo>
                    <a:pt x="23" y="0"/>
                    <a:pt x="0" y="23"/>
                    <a:pt x="0" y="51"/>
                  </a:cubicBezTo>
                  <a:cubicBezTo>
                    <a:pt x="0" y="765"/>
                    <a:pt x="0" y="765"/>
                    <a:pt x="0" y="765"/>
                  </a:cubicBezTo>
                  <a:cubicBezTo>
                    <a:pt x="0" y="793"/>
                    <a:pt x="23" y="816"/>
                    <a:pt x="51" y="816"/>
                  </a:cubicBezTo>
                  <a:lnTo>
                    <a:pt x="357" y="816"/>
                  </a:lnTo>
                  <a:close/>
                  <a:moveTo>
                    <a:pt x="102" y="102"/>
                  </a:moveTo>
                  <a:cubicBezTo>
                    <a:pt x="306" y="102"/>
                    <a:pt x="306" y="102"/>
                    <a:pt x="306" y="102"/>
                  </a:cubicBezTo>
                  <a:cubicBezTo>
                    <a:pt x="306" y="714"/>
                    <a:pt x="306" y="714"/>
                    <a:pt x="306" y="714"/>
                  </a:cubicBezTo>
                  <a:cubicBezTo>
                    <a:pt x="102" y="714"/>
                    <a:pt x="102" y="714"/>
                    <a:pt x="102" y="714"/>
                  </a:cubicBezTo>
                  <a:lnTo>
                    <a:pt x="102" y="102"/>
                  </a:lnTo>
                  <a:close/>
                </a:path>
              </a:pathLst>
            </a:custGeom>
            <a:solidFill>
              <a:schemeClr val="lt1"/>
            </a:solidFill>
            <a:ln>
              <a:noFill/>
            </a:ln>
          </p:spPr>
          <p:txBody>
            <a:bodyPr spcFirstLastPara="1" wrap="square" lIns="60950" tIns="30475" rIns="60950" bIns="304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517" name="Google Shape;517;p27"/>
            <p:cNvSpPr/>
            <p:nvPr/>
          </p:nvSpPr>
          <p:spPr>
            <a:xfrm>
              <a:off x="5121" y="2277"/>
              <a:ext cx="641" cy="1207"/>
            </a:xfrm>
            <a:custGeom>
              <a:avLst/>
              <a:gdLst/>
              <a:ahLst/>
              <a:cxnLst/>
              <a:rect l="l" t="t" r="r" b="b"/>
              <a:pathLst>
                <a:path w="271" h="510" extrusionOk="0">
                  <a:moveTo>
                    <a:pt x="220" y="510"/>
                  </a:moveTo>
                  <a:cubicBezTo>
                    <a:pt x="248" y="510"/>
                    <a:pt x="271" y="487"/>
                    <a:pt x="271" y="459"/>
                  </a:cubicBezTo>
                  <a:cubicBezTo>
                    <a:pt x="271" y="51"/>
                    <a:pt x="271" y="51"/>
                    <a:pt x="271" y="51"/>
                  </a:cubicBezTo>
                  <a:cubicBezTo>
                    <a:pt x="271" y="23"/>
                    <a:pt x="248" y="0"/>
                    <a:pt x="220" y="0"/>
                  </a:cubicBezTo>
                  <a:cubicBezTo>
                    <a:pt x="51" y="0"/>
                    <a:pt x="51" y="0"/>
                    <a:pt x="51" y="0"/>
                  </a:cubicBezTo>
                  <a:cubicBezTo>
                    <a:pt x="23" y="0"/>
                    <a:pt x="0" y="23"/>
                    <a:pt x="0" y="51"/>
                  </a:cubicBezTo>
                  <a:cubicBezTo>
                    <a:pt x="0" y="79"/>
                    <a:pt x="23" y="102"/>
                    <a:pt x="51" y="102"/>
                  </a:cubicBezTo>
                  <a:cubicBezTo>
                    <a:pt x="169" y="102"/>
                    <a:pt x="169" y="102"/>
                    <a:pt x="169" y="102"/>
                  </a:cubicBezTo>
                  <a:cubicBezTo>
                    <a:pt x="169" y="408"/>
                    <a:pt x="169" y="408"/>
                    <a:pt x="169" y="408"/>
                  </a:cubicBezTo>
                  <a:cubicBezTo>
                    <a:pt x="98" y="408"/>
                    <a:pt x="98" y="408"/>
                    <a:pt x="98" y="408"/>
                  </a:cubicBezTo>
                  <a:cubicBezTo>
                    <a:pt x="69" y="408"/>
                    <a:pt x="47" y="431"/>
                    <a:pt x="47" y="459"/>
                  </a:cubicBezTo>
                  <a:cubicBezTo>
                    <a:pt x="47" y="487"/>
                    <a:pt x="69" y="510"/>
                    <a:pt x="98" y="510"/>
                  </a:cubicBezTo>
                  <a:cubicBezTo>
                    <a:pt x="220" y="510"/>
                    <a:pt x="220" y="510"/>
                    <a:pt x="220" y="510"/>
                  </a:cubicBezTo>
                  <a:close/>
                </a:path>
              </a:pathLst>
            </a:custGeom>
            <a:solidFill>
              <a:schemeClr val="lt1"/>
            </a:solidFill>
            <a:ln>
              <a:noFill/>
            </a:ln>
          </p:spPr>
          <p:txBody>
            <a:bodyPr spcFirstLastPara="1" wrap="square" lIns="60950" tIns="30475" rIns="60950" bIns="304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518" name="Google Shape;518;p27"/>
            <p:cNvSpPr/>
            <p:nvPr/>
          </p:nvSpPr>
          <p:spPr>
            <a:xfrm>
              <a:off x="4677" y="347"/>
              <a:ext cx="3980" cy="3619"/>
            </a:xfrm>
            <a:custGeom>
              <a:avLst/>
              <a:gdLst/>
              <a:ahLst/>
              <a:cxnLst/>
              <a:rect l="l" t="t" r="r" b="b"/>
              <a:pathLst>
                <a:path w="1683" h="1530" extrusionOk="0">
                  <a:moveTo>
                    <a:pt x="1632" y="0"/>
                  </a:moveTo>
                  <a:cubicBezTo>
                    <a:pt x="51" y="0"/>
                    <a:pt x="51" y="0"/>
                    <a:pt x="51" y="0"/>
                  </a:cubicBezTo>
                  <a:cubicBezTo>
                    <a:pt x="23" y="0"/>
                    <a:pt x="0" y="23"/>
                    <a:pt x="0" y="51"/>
                  </a:cubicBezTo>
                  <a:cubicBezTo>
                    <a:pt x="0" y="79"/>
                    <a:pt x="23" y="102"/>
                    <a:pt x="51" y="102"/>
                  </a:cubicBezTo>
                  <a:cubicBezTo>
                    <a:pt x="1581" y="102"/>
                    <a:pt x="1581" y="102"/>
                    <a:pt x="1581" y="102"/>
                  </a:cubicBezTo>
                  <a:cubicBezTo>
                    <a:pt x="1581" y="1428"/>
                    <a:pt x="1581" y="1428"/>
                    <a:pt x="1581" y="1428"/>
                  </a:cubicBezTo>
                  <a:cubicBezTo>
                    <a:pt x="306" y="1428"/>
                    <a:pt x="306" y="1428"/>
                    <a:pt x="306" y="1428"/>
                  </a:cubicBezTo>
                  <a:cubicBezTo>
                    <a:pt x="278" y="1428"/>
                    <a:pt x="255" y="1451"/>
                    <a:pt x="255" y="1479"/>
                  </a:cubicBezTo>
                  <a:cubicBezTo>
                    <a:pt x="255" y="1507"/>
                    <a:pt x="278" y="1530"/>
                    <a:pt x="306" y="1530"/>
                  </a:cubicBezTo>
                  <a:cubicBezTo>
                    <a:pt x="1632" y="1530"/>
                    <a:pt x="1632" y="1530"/>
                    <a:pt x="1632" y="1530"/>
                  </a:cubicBezTo>
                  <a:cubicBezTo>
                    <a:pt x="1660" y="1530"/>
                    <a:pt x="1683" y="1507"/>
                    <a:pt x="1683" y="1479"/>
                  </a:cubicBezTo>
                  <a:cubicBezTo>
                    <a:pt x="1683" y="51"/>
                    <a:pt x="1683" y="51"/>
                    <a:pt x="1683" y="51"/>
                  </a:cubicBezTo>
                  <a:cubicBezTo>
                    <a:pt x="1683" y="23"/>
                    <a:pt x="1660" y="0"/>
                    <a:pt x="1632" y="0"/>
                  </a:cubicBezTo>
                  <a:close/>
                </a:path>
              </a:pathLst>
            </a:custGeom>
            <a:solidFill>
              <a:schemeClr val="lt1"/>
            </a:solidFill>
            <a:ln>
              <a:noFill/>
            </a:ln>
          </p:spPr>
          <p:txBody>
            <a:bodyPr spcFirstLastPara="1" wrap="square" lIns="60950" tIns="30475" rIns="60950" bIns="304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519" name="Google Shape;519;p27"/>
            <p:cNvSpPr/>
            <p:nvPr/>
          </p:nvSpPr>
          <p:spPr>
            <a:xfrm>
              <a:off x="2858" y="1795"/>
              <a:ext cx="2190" cy="4342"/>
            </a:xfrm>
            <a:custGeom>
              <a:avLst/>
              <a:gdLst/>
              <a:ahLst/>
              <a:cxnLst/>
              <a:rect l="l" t="t" r="r" b="b"/>
              <a:pathLst>
                <a:path w="926" h="1836" extrusionOk="0">
                  <a:moveTo>
                    <a:pt x="853" y="248"/>
                  </a:moveTo>
                  <a:cubicBezTo>
                    <a:pt x="837" y="106"/>
                    <a:pt x="725" y="0"/>
                    <a:pt x="593" y="0"/>
                  </a:cubicBezTo>
                  <a:cubicBezTo>
                    <a:pt x="333" y="0"/>
                    <a:pt x="333" y="0"/>
                    <a:pt x="333" y="0"/>
                  </a:cubicBezTo>
                  <a:cubicBezTo>
                    <a:pt x="201" y="0"/>
                    <a:pt x="89" y="106"/>
                    <a:pt x="73" y="248"/>
                  </a:cubicBezTo>
                  <a:cubicBezTo>
                    <a:pt x="5" y="840"/>
                    <a:pt x="5" y="840"/>
                    <a:pt x="5" y="840"/>
                  </a:cubicBezTo>
                  <a:cubicBezTo>
                    <a:pt x="0" y="890"/>
                    <a:pt x="15" y="939"/>
                    <a:pt x="47" y="975"/>
                  </a:cubicBezTo>
                  <a:cubicBezTo>
                    <a:pt x="75" y="1006"/>
                    <a:pt x="112" y="1024"/>
                    <a:pt x="152" y="1027"/>
                  </a:cubicBezTo>
                  <a:cubicBezTo>
                    <a:pt x="208" y="1789"/>
                    <a:pt x="208" y="1789"/>
                    <a:pt x="208" y="1789"/>
                  </a:cubicBezTo>
                  <a:cubicBezTo>
                    <a:pt x="210" y="1815"/>
                    <a:pt x="232" y="1836"/>
                    <a:pt x="259" y="1836"/>
                  </a:cubicBezTo>
                  <a:cubicBezTo>
                    <a:pt x="667" y="1836"/>
                    <a:pt x="667" y="1836"/>
                    <a:pt x="667" y="1836"/>
                  </a:cubicBezTo>
                  <a:cubicBezTo>
                    <a:pt x="694" y="1836"/>
                    <a:pt x="716" y="1815"/>
                    <a:pt x="718" y="1789"/>
                  </a:cubicBezTo>
                  <a:cubicBezTo>
                    <a:pt x="774" y="1027"/>
                    <a:pt x="774" y="1027"/>
                    <a:pt x="774" y="1027"/>
                  </a:cubicBezTo>
                  <a:cubicBezTo>
                    <a:pt x="814" y="1024"/>
                    <a:pt x="851" y="1006"/>
                    <a:pt x="879" y="975"/>
                  </a:cubicBezTo>
                  <a:cubicBezTo>
                    <a:pt x="911" y="939"/>
                    <a:pt x="926" y="890"/>
                    <a:pt x="921" y="840"/>
                  </a:cubicBezTo>
                  <a:lnTo>
                    <a:pt x="853" y="248"/>
                  </a:lnTo>
                  <a:close/>
                  <a:moveTo>
                    <a:pt x="803" y="907"/>
                  </a:moveTo>
                  <a:cubicBezTo>
                    <a:pt x="797" y="914"/>
                    <a:pt x="784" y="925"/>
                    <a:pt x="765" y="925"/>
                  </a:cubicBezTo>
                  <a:cubicBezTo>
                    <a:pt x="727" y="925"/>
                    <a:pt x="727" y="925"/>
                    <a:pt x="727" y="925"/>
                  </a:cubicBezTo>
                  <a:cubicBezTo>
                    <a:pt x="700" y="925"/>
                    <a:pt x="678" y="945"/>
                    <a:pt x="676" y="972"/>
                  </a:cubicBezTo>
                  <a:cubicBezTo>
                    <a:pt x="620" y="1734"/>
                    <a:pt x="620" y="1734"/>
                    <a:pt x="620" y="1734"/>
                  </a:cubicBezTo>
                  <a:cubicBezTo>
                    <a:pt x="306" y="1734"/>
                    <a:pt x="306" y="1734"/>
                    <a:pt x="306" y="1734"/>
                  </a:cubicBezTo>
                  <a:cubicBezTo>
                    <a:pt x="250" y="972"/>
                    <a:pt x="250" y="972"/>
                    <a:pt x="250" y="972"/>
                  </a:cubicBezTo>
                  <a:cubicBezTo>
                    <a:pt x="248" y="945"/>
                    <a:pt x="226" y="925"/>
                    <a:pt x="199" y="925"/>
                  </a:cubicBezTo>
                  <a:cubicBezTo>
                    <a:pt x="161" y="925"/>
                    <a:pt x="161" y="925"/>
                    <a:pt x="161" y="925"/>
                  </a:cubicBezTo>
                  <a:cubicBezTo>
                    <a:pt x="142" y="925"/>
                    <a:pt x="129" y="914"/>
                    <a:pt x="123" y="907"/>
                  </a:cubicBezTo>
                  <a:cubicBezTo>
                    <a:pt x="110" y="893"/>
                    <a:pt x="104" y="872"/>
                    <a:pt x="107" y="852"/>
                  </a:cubicBezTo>
                  <a:cubicBezTo>
                    <a:pt x="174" y="259"/>
                    <a:pt x="174" y="259"/>
                    <a:pt x="174" y="259"/>
                  </a:cubicBezTo>
                  <a:cubicBezTo>
                    <a:pt x="184" y="170"/>
                    <a:pt x="252" y="102"/>
                    <a:pt x="333" y="102"/>
                  </a:cubicBezTo>
                  <a:cubicBezTo>
                    <a:pt x="593" y="102"/>
                    <a:pt x="593" y="102"/>
                    <a:pt x="593" y="102"/>
                  </a:cubicBezTo>
                  <a:cubicBezTo>
                    <a:pt x="673" y="102"/>
                    <a:pt x="742" y="170"/>
                    <a:pt x="752" y="259"/>
                  </a:cubicBezTo>
                  <a:cubicBezTo>
                    <a:pt x="820" y="852"/>
                    <a:pt x="820" y="852"/>
                    <a:pt x="820" y="852"/>
                  </a:cubicBezTo>
                  <a:cubicBezTo>
                    <a:pt x="822" y="872"/>
                    <a:pt x="816" y="893"/>
                    <a:pt x="803" y="907"/>
                  </a:cubicBezTo>
                  <a:close/>
                </a:path>
              </a:pathLst>
            </a:custGeom>
            <a:solidFill>
              <a:schemeClr val="lt1"/>
            </a:solidFill>
            <a:ln>
              <a:noFill/>
            </a:ln>
          </p:spPr>
          <p:txBody>
            <a:bodyPr spcFirstLastPara="1" wrap="square" lIns="60950" tIns="30475" rIns="60950" bIns="304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grpSp>
      <p:grpSp>
        <p:nvGrpSpPr>
          <p:cNvPr id="520" name="Google Shape;520;p27"/>
          <p:cNvGrpSpPr/>
          <p:nvPr/>
        </p:nvGrpSpPr>
        <p:grpSpPr>
          <a:xfrm>
            <a:off x="5879976" y="1844824"/>
            <a:ext cx="379748" cy="535755"/>
            <a:chOff x="3710" y="347"/>
            <a:chExt cx="4104" cy="5790"/>
          </a:xfrm>
        </p:grpSpPr>
        <p:sp>
          <p:nvSpPr>
            <p:cNvPr id="521" name="Google Shape;521;p27"/>
            <p:cNvSpPr/>
            <p:nvPr/>
          </p:nvSpPr>
          <p:spPr>
            <a:xfrm>
              <a:off x="3710" y="1795"/>
              <a:ext cx="4104" cy="4342"/>
            </a:xfrm>
            <a:custGeom>
              <a:avLst/>
              <a:gdLst/>
              <a:ahLst/>
              <a:cxnLst/>
              <a:rect l="l" t="t" r="r" b="b"/>
              <a:pathLst>
                <a:path w="1734" h="1836" extrusionOk="0">
                  <a:moveTo>
                    <a:pt x="1530" y="510"/>
                  </a:moveTo>
                  <a:cubicBezTo>
                    <a:pt x="1282" y="510"/>
                    <a:pt x="1282" y="510"/>
                    <a:pt x="1282" y="510"/>
                  </a:cubicBezTo>
                  <a:cubicBezTo>
                    <a:pt x="1246" y="223"/>
                    <a:pt x="1246" y="223"/>
                    <a:pt x="1246" y="223"/>
                  </a:cubicBezTo>
                  <a:cubicBezTo>
                    <a:pt x="1230" y="96"/>
                    <a:pt x="1121" y="0"/>
                    <a:pt x="993" y="0"/>
                  </a:cubicBezTo>
                  <a:cubicBezTo>
                    <a:pt x="741" y="0"/>
                    <a:pt x="741" y="0"/>
                    <a:pt x="741" y="0"/>
                  </a:cubicBezTo>
                  <a:cubicBezTo>
                    <a:pt x="613" y="0"/>
                    <a:pt x="504" y="96"/>
                    <a:pt x="488" y="223"/>
                  </a:cubicBezTo>
                  <a:cubicBezTo>
                    <a:pt x="452" y="510"/>
                    <a:pt x="452" y="510"/>
                    <a:pt x="452" y="510"/>
                  </a:cubicBezTo>
                  <a:cubicBezTo>
                    <a:pt x="204" y="510"/>
                    <a:pt x="204" y="510"/>
                    <a:pt x="204" y="510"/>
                  </a:cubicBezTo>
                  <a:cubicBezTo>
                    <a:pt x="91" y="510"/>
                    <a:pt x="0" y="601"/>
                    <a:pt x="0" y="714"/>
                  </a:cubicBezTo>
                  <a:cubicBezTo>
                    <a:pt x="0" y="827"/>
                    <a:pt x="91" y="918"/>
                    <a:pt x="204" y="918"/>
                  </a:cubicBezTo>
                  <a:cubicBezTo>
                    <a:pt x="209" y="918"/>
                    <a:pt x="209" y="918"/>
                    <a:pt x="209" y="918"/>
                  </a:cubicBezTo>
                  <a:cubicBezTo>
                    <a:pt x="306" y="1791"/>
                    <a:pt x="306" y="1791"/>
                    <a:pt x="306" y="1791"/>
                  </a:cubicBezTo>
                  <a:cubicBezTo>
                    <a:pt x="309" y="1817"/>
                    <a:pt x="331" y="1836"/>
                    <a:pt x="357" y="1836"/>
                  </a:cubicBezTo>
                  <a:cubicBezTo>
                    <a:pt x="1377" y="1836"/>
                    <a:pt x="1377" y="1836"/>
                    <a:pt x="1377" y="1836"/>
                  </a:cubicBezTo>
                  <a:cubicBezTo>
                    <a:pt x="1403" y="1836"/>
                    <a:pt x="1425" y="1817"/>
                    <a:pt x="1428" y="1791"/>
                  </a:cubicBezTo>
                  <a:cubicBezTo>
                    <a:pt x="1525" y="918"/>
                    <a:pt x="1525" y="918"/>
                    <a:pt x="1525" y="918"/>
                  </a:cubicBezTo>
                  <a:cubicBezTo>
                    <a:pt x="1530" y="918"/>
                    <a:pt x="1530" y="918"/>
                    <a:pt x="1530" y="918"/>
                  </a:cubicBezTo>
                  <a:cubicBezTo>
                    <a:pt x="1643" y="918"/>
                    <a:pt x="1734" y="827"/>
                    <a:pt x="1734" y="714"/>
                  </a:cubicBezTo>
                  <a:cubicBezTo>
                    <a:pt x="1734" y="601"/>
                    <a:pt x="1643" y="510"/>
                    <a:pt x="1530" y="510"/>
                  </a:cubicBezTo>
                  <a:close/>
                  <a:moveTo>
                    <a:pt x="589" y="236"/>
                  </a:moveTo>
                  <a:cubicBezTo>
                    <a:pt x="599" y="160"/>
                    <a:pt x="664" y="102"/>
                    <a:pt x="741" y="102"/>
                  </a:cubicBezTo>
                  <a:cubicBezTo>
                    <a:pt x="993" y="102"/>
                    <a:pt x="993" y="102"/>
                    <a:pt x="993" y="102"/>
                  </a:cubicBezTo>
                  <a:cubicBezTo>
                    <a:pt x="1070" y="102"/>
                    <a:pt x="1135" y="160"/>
                    <a:pt x="1145" y="236"/>
                  </a:cubicBezTo>
                  <a:cubicBezTo>
                    <a:pt x="1179" y="510"/>
                    <a:pt x="1179" y="510"/>
                    <a:pt x="1179" y="510"/>
                  </a:cubicBezTo>
                  <a:cubicBezTo>
                    <a:pt x="555" y="510"/>
                    <a:pt x="555" y="510"/>
                    <a:pt x="555" y="510"/>
                  </a:cubicBezTo>
                  <a:lnTo>
                    <a:pt x="589" y="236"/>
                  </a:lnTo>
                  <a:close/>
                  <a:moveTo>
                    <a:pt x="1331" y="1734"/>
                  </a:moveTo>
                  <a:cubicBezTo>
                    <a:pt x="403" y="1734"/>
                    <a:pt x="403" y="1734"/>
                    <a:pt x="403" y="1734"/>
                  </a:cubicBezTo>
                  <a:cubicBezTo>
                    <a:pt x="312" y="918"/>
                    <a:pt x="312" y="918"/>
                    <a:pt x="312" y="918"/>
                  </a:cubicBezTo>
                  <a:cubicBezTo>
                    <a:pt x="1422" y="918"/>
                    <a:pt x="1422" y="918"/>
                    <a:pt x="1422" y="918"/>
                  </a:cubicBezTo>
                  <a:lnTo>
                    <a:pt x="1331" y="1734"/>
                  </a:lnTo>
                  <a:close/>
                  <a:moveTo>
                    <a:pt x="1530" y="816"/>
                  </a:moveTo>
                  <a:cubicBezTo>
                    <a:pt x="204" y="816"/>
                    <a:pt x="204" y="816"/>
                    <a:pt x="204" y="816"/>
                  </a:cubicBezTo>
                  <a:cubicBezTo>
                    <a:pt x="148" y="816"/>
                    <a:pt x="102" y="770"/>
                    <a:pt x="102" y="714"/>
                  </a:cubicBezTo>
                  <a:cubicBezTo>
                    <a:pt x="102" y="658"/>
                    <a:pt x="148" y="612"/>
                    <a:pt x="204" y="612"/>
                  </a:cubicBezTo>
                  <a:cubicBezTo>
                    <a:pt x="1530" y="612"/>
                    <a:pt x="1530" y="612"/>
                    <a:pt x="1530" y="612"/>
                  </a:cubicBezTo>
                  <a:cubicBezTo>
                    <a:pt x="1586" y="612"/>
                    <a:pt x="1632" y="658"/>
                    <a:pt x="1632" y="714"/>
                  </a:cubicBezTo>
                  <a:cubicBezTo>
                    <a:pt x="1632" y="770"/>
                    <a:pt x="1586" y="816"/>
                    <a:pt x="1530" y="816"/>
                  </a:cubicBezTo>
                  <a:close/>
                </a:path>
              </a:pathLst>
            </a:custGeom>
            <a:solidFill>
              <a:schemeClr val="lt1"/>
            </a:solidFill>
            <a:ln>
              <a:noFill/>
            </a:ln>
          </p:spPr>
          <p:txBody>
            <a:bodyPr spcFirstLastPara="1" wrap="square" lIns="60950" tIns="30475" rIns="60950" bIns="304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522" name="Google Shape;522;p27"/>
            <p:cNvSpPr/>
            <p:nvPr/>
          </p:nvSpPr>
          <p:spPr>
            <a:xfrm>
              <a:off x="5159" y="347"/>
              <a:ext cx="1207" cy="1207"/>
            </a:xfrm>
            <a:custGeom>
              <a:avLst/>
              <a:gdLst/>
              <a:ahLst/>
              <a:cxnLst/>
              <a:rect l="l" t="t" r="r" b="b"/>
              <a:pathLst>
                <a:path w="510" h="510" extrusionOk="0">
                  <a:moveTo>
                    <a:pt x="255" y="510"/>
                  </a:moveTo>
                  <a:cubicBezTo>
                    <a:pt x="396" y="510"/>
                    <a:pt x="510" y="396"/>
                    <a:pt x="510" y="255"/>
                  </a:cubicBezTo>
                  <a:cubicBezTo>
                    <a:pt x="510" y="114"/>
                    <a:pt x="396" y="0"/>
                    <a:pt x="255" y="0"/>
                  </a:cubicBezTo>
                  <a:cubicBezTo>
                    <a:pt x="114" y="0"/>
                    <a:pt x="0" y="114"/>
                    <a:pt x="0" y="255"/>
                  </a:cubicBezTo>
                  <a:cubicBezTo>
                    <a:pt x="0" y="396"/>
                    <a:pt x="114" y="510"/>
                    <a:pt x="255" y="510"/>
                  </a:cubicBezTo>
                  <a:close/>
                  <a:moveTo>
                    <a:pt x="255" y="102"/>
                  </a:moveTo>
                  <a:cubicBezTo>
                    <a:pt x="339" y="102"/>
                    <a:pt x="408" y="171"/>
                    <a:pt x="408" y="255"/>
                  </a:cubicBezTo>
                  <a:cubicBezTo>
                    <a:pt x="408" y="339"/>
                    <a:pt x="339" y="408"/>
                    <a:pt x="255" y="408"/>
                  </a:cubicBezTo>
                  <a:cubicBezTo>
                    <a:pt x="171" y="408"/>
                    <a:pt x="102" y="339"/>
                    <a:pt x="102" y="255"/>
                  </a:cubicBezTo>
                  <a:cubicBezTo>
                    <a:pt x="102" y="171"/>
                    <a:pt x="171" y="102"/>
                    <a:pt x="255" y="102"/>
                  </a:cubicBezTo>
                  <a:close/>
                </a:path>
              </a:pathLst>
            </a:custGeom>
            <a:solidFill>
              <a:schemeClr val="lt1"/>
            </a:solidFill>
            <a:ln>
              <a:noFill/>
            </a:ln>
          </p:spPr>
          <p:txBody>
            <a:bodyPr spcFirstLastPara="1" wrap="square" lIns="60950" tIns="30475" rIns="60950" bIns="304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grpSp>
      <p:grpSp>
        <p:nvGrpSpPr>
          <p:cNvPr id="523" name="Google Shape;523;p27"/>
          <p:cNvGrpSpPr/>
          <p:nvPr/>
        </p:nvGrpSpPr>
        <p:grpSpPr>
          <a:xfrm>
            <a:off x="1958885" y="2188261"/>
            <a:ext cx="468855" cy="535755"/>
            <a:chOff x="-5162" y="617"/>
            <a:chExt cx="5067" cy="5790"/>
          </a:xfrm>
        </p:grpSpPr>
        <p:sp>
          <p:nvSpPr>
            <p:cNvPr id="524" name="Google Shape;524;p27"/>
            <p:cNvSpPr/>
            <p:nvPr/>
          </p:nvSpPr>
          <p:spPr>
            <a:xfrm>
              <a:off x="-2749" y="4960"/>
              <a:ext cx="1207" cy="241"/>
            </a:xfrm>
            <a:custGeom>
              <a:avLst/>
              <a:gdLst/>
              <a:ahLst/>
              <a:cxnLst/>
              <a:rect l="l" t="t" r="r" b="b"/>
              <a:pathLst>
                <a:path w="510" h="102" extrusionOk="0">
                  <a:moveTo>
                    <a:pt x="459" y="102"/>
                  </a:moveTo>
                  <a:cubicBezTo>
                    <a:pt x="487" y="102"/>
                    <a:pt x="510" y="79"/>
                    <a:pt x="510" y="51"/>
                  </a:cubicBezTo>
                  <a:cubicBezTo>
                    <a:pt x="510" y="23"/>
                    <a:pt x="487" y="0"/>
                    <a:pt x="459" y="0"/>
                  </a:cubicBezTo>
                  <a:cubicBezTo>
                    <a:pt x="51" y="0"/>
                    <a:pt x="51" y="0"/>
                    <a:pt x="51" y="0"/>
                  </a:cubicBezTo>
                  <a:cubicBezTo>
                    <a:pt x="23" y="0"/>
                    <a:pt x="0" y="23"/>
                    <a:pt x="0" y="51"/>
                  </a:cubicBezTo>
                  <a:cubicBezTo>
                    <a:pt x="0" y="79"/>
                    <a:pt x="23" y="102"/>
                    <a:pt x="51" y="102"/>
                  </a:cubicBezTo>
                  <a:cubicBezTo>
                    <a:pt x="459" y="102"/>
                    <a:pt x="459" y="102"/>
                    <a:pt x="459" y="102"/>
                  </a:cubicBezTo>
                  <a:close/>
                </a:path>
              </a:pathLst>
            </a:custGeom>
            <a:solidFill>
              <a:schemeClr val="lt1"/>
            </a:solidFill>
            <a:ln>
              <a:noFill/>
            </a:ln>
          </p:spPr>
          <p:txBody>
            <a:bodyPr spcFirstLastPara="1" wrap="square" lIns="60950" tIns="30475" rIns="60950" bIns="304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525" name="Google Shape;525;p27"/>
            <p:cNvSpPr/>
            <p:nvPr/>
          </p:nvSpPr>
          <p:spPr>
            <a:xfrm>
              <a:off x="-3231" y="5442"/>
              <a:ext cx="2171" cy="242"/>
            </a:xfrm>
            <a:custGeom>
              <a:avLst/>
              <a:gdLst/>
              <a:ahLst/>
              <a:cxnLst/>
              <a:rect l="l" t="t" r="r" b="b"/>
              <a:pathLst>
                <a:path w="918" h="102" extrusionOk="0">
                  <a:moveTo>
                    <a:pt x="867" y="0"/>
                  </a:moveTo>
                  <a:cubicBezTo>
                    <a:pt x="51" y="0"/>
                    <a:pt x="51" y="0"/>
                    <a:pt x="51" y="0"/>
                  </a:cubicBezTo>
                  <a:cubicBezTo>
                    <a:pt x="23" y="0"/>
                    <a:pt x="0" y="23"/>
                    <a:pt x="0" y="51"/>
                  </a:cubicBezTo>
                  <a:cubicBezTo>
                    <a:pt x="0" y="79"/>
                    <a:pt x="23" y="102"/>
                    <a:pt x="51" y="102"/>
                  </a:cubicBezTo>
                  <a:cubicBezTo>
                    <a:pt x="867" y="102"/>
                    <a:pt x="867" y="102"/>
                    <a:pt x="867" y="102"/>
                  </a:cubicBezTo>
                  <a:cubicBezTo>
                    <a:pt x="895" y="102"/>
                    <a:pt x="918" y="79"/>
                    <a:pt x="918" y="51"/>
                  </a:cubicBezTo>
                  <a:cubicBezTo>
                    <a:pt x="918" y="23"/>
                    <a:pt x="895" y="0"/>
                    <a:pt x="867" y="0"/>
                  </a:cubicBezTo>
                  <a:close/>
                </a:path>
              </a:pathLst>
            </a:custGeom>
            <a:solidFill>
              <a:schemeClr val="lt1"/>
            </a:solidFill>
            <a:ln>
              <a:noFill/>
            </a:ln>
          </p:spPr>
          <p:txBody>
            <a:bodyPr spcFirstLastPara="1" wrap="square" lIns="60950" tIns="30475" rIns="60950" bIns="304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526" name="Google Shape;526;p27"/>
            <p:cNvSpPr/>
            <p:nvPr/>
          </p:nvSpPr>
          <p:spPr>
            <a:xfrm>
              <a:off x="-3231" y="4477"/>
              <a:ext cx="2171" cy="242"/>
            </a:xfrm>
            <a:custGeom>
              <a:avLst/>
              <a:gdLst/>
              <a:ahLst/>
              <a:cxnLst/>
              <a:rect l="l" t="t" r="r" b="b"/>
              <a:pathLst>
                <a:path w="918" h="102" extrusionOk="0">
                  <a:moveTo>
                    <a:pt x="867" y="0"/>
                  </a:moveTo>
                  <a:cubicBezTo>
                    <a:pt x="51" y="0"/>
                    <a:pt x="51" y="0"/>
                    <a:pt x="51" y="0"/>
                  </a:cubicBezTo>
                  <a:cubicBezTo>
                    <a:pt x="23" y="0"/>
                    <a:pt x="0" y="23"/>
                    <a:pt x="0" y="51"/>
                  </a:cubicBezTo>
                  <a:cubicBezTo>
                    <a:pt x="0" y="79"/>
                    <a:pt x="23" y="102"/>
                    <a:pt x="51" y="102"/>
                  </a:cubicBezTo>
                  <a:cubicBezTo>
                    <a:pt x="867" y="102"/>
                    <a:pt x="867" y="102"/>
                    <a:pt x="867" y="102"/>
                  </a:cubicBezTo>
                  <a:cubicBezTo>
                    <a:pt x="895" y="102"/>
                    <a:pt x="918" y="79"/>
                    <a:pt x="918" y="51"/>
                  </a:cubicBezTo>
                  <a:cubicBezTo>
                    <a:pt x="918" y="23"/>
                    <a:pt x="895" y="0"/>
                    <a:pt x="867" y="0"/>
                  </a:cubicBezTo>
                  <a:close/>
                </a:path>
              </a:pathLst>
            </a:custGeom>
            <a:solidFill>
              <a:schemeClr val="lt1"/>
            </a:solidFill>
            <a:ln>
              <a:noFill/>
            </a:ln>
          </p:spPr>
          <p:txBody>
            <a:bodyPr spcFirstLastPara="1" wrap="square" lIns="60950" tIns="30475" rIns="60950" bIns="304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527" name="Google Shape;527;p27"/>
            <p:cNvSpPr/>
            <p:nvPr/>
          </p:nvSpPr>
          <p:spPr>
            <a:xfrm>
              <a:off x="-3473" y="1341"/>
              <a:ext cx="2655" cy="2654"/>
            </a:xfrm>
            <a:custGeom>
              <a:avLst/>
              <a:gdLst/>
              <a:ahLst/>
              <a:cxnLst/>
              <a:rect l="l" t="t" r="r" b="b"/>
              <a:pathLst>
                <a:path w="1122" h="1122" extrusionOk="0">
                  <a:moveTo>
                    <a:pt x="911" y="801"/>
                  </a:moveTo>
                  <a:cubicBezTo>
                    <a:pt x="758" y="763"/>
                    <a:pt x="758" y="763"/>
                    <a:pt x="758" y="763"/>
                  </a:cubicBezTo>
                  <a:cubicBezTo>
                    <a:pt x="752" y="737"/>
                    <a:pt x="752" y="737"/>
                    <a:pt x="752" y="737"/>
                  </a:cubicBezTo>
                  <a:cubicBezTo>
                    <a:pt x="792" y="693"/>
                    <a:pt x="820" y="637"/>
                    <a:pt x="832" y="579"/>
                  </a:cubicBezTo>
                  <a:cubicBezTo>
                    <a:pt x="859" y="565"/>
                    <a:pt x="879" y="538"/>
                    <a:pt x="883" y="506"/>
                  </a:cubicBezTo>
                  <a:cubicBezTo>
                    <a:pt x="894" y="417"/>
                    <a:pt x="894" y="417"/>
                    <a:pt x="894" y="417"/>
                  </a:cubicBezTo>
                  <a:cubicBezTo>
                    <a:pt x="897" y="391"/>
                    <a:pt x="889" y="363"/>
                    <a:pt x="871" y="343"/>
                  </a:cubicBezTo>
                  <a:cubicBezTo>
                    <a:pt x="865" y="337"/>
                    <a:pt x="859" y="331"/>
                    <a:pt x="852" y="327"/>
                  </a:cubicBezTo>
                  <a:cubicBezTo>
                    <a:pt x="855" y="273"/>
                    <a:pt x="855" y="273"/>
                    <a:pt x="855" y="273"/>
                  </a:cubicBezTo>
                  <a:cubicBezTo>
                    <a:pt x="864" y="263"/>
                    <a:pt x="864" y="263"/>
                    <a:pt x="864" y="263"/>
                  </a:cubicBezTo>
                  <a:cubicBezTo>
                    <a:pt x="890" y="235"/>
                    <a:pt x="926" y="176"/>
                    <a:pt x="870" y="90"/>
                  </a:cubicBezTo>
                  <a:cubicBezTo>
                    <a:pt x="843" y="49"/>
                    <a:pt x="788" y="0"/>
                    <a:pt x="678" y="0"/>
                  </a:cubicBezTo>
                  <a:cubicBezTo>
                    <a:pt x="645" y="0"/>
                    <a:pt x="572" y="0"/>
                    <a:pt x="501" y="45"/>
                  </a:cubicBezTo>
                  <a:cubicBezTo>
                    <a:pt x="291" y="52"/>
                    <a:pt x="266" y="165"/>
                    <a:pt x="266" y="251"/>
                  </a:cubicBezTo>
                  <a:cubicBezTo>
                    <a:pt x="266" y="267"/>
                    <a:pt x="269" y="299"/>
                    <a:pt x="272" y="325"/>
                  </a:cubicBezTo>
                  <a:cubicBezTo>
                    <a:pt x="264" y="330"/>
                    <a:pt x="257" y="336"/>
                    <a:pt x="251" y="343"/>
                  </a:cubicBezTo>
                  <a:cubicBezTo>
                    <a:pt x="233" y="363"/>
                    <a:pt x="225" y="391"/>
                    <a:pt x="228" y="418"/>
                  </a:cubicBezTo>
                  <a:cubicBezTo>
                    <a:pt x="239" y="506"/>
                    <a:pt x="239" y="506"/>
                    <a:pt x="239" y="506"/>
                  </a:cubicBezTo>
                  <a:cubicBezTo>
                    <a:pt x="244" y="540"/>
                    <a:pt x="265" y="567"/>
                    <a:pt x="296" y="581"/>
                  </a:cubicBezTo>
                  <a:cubicBezTo>
                    <a:pt x="307" y="636"/>
                    <a:pt x="334" y="690"/>
                    <a:pt x="371" y="733"/>
                  </a:cubicBezTo>
                  <a:cubicBezTo>
                    <a:pt x="364" y="763"/>
                    <a:pt x="364" y="763"/>
                    <a:pt x="364" y="763"/>
                  </a:cubicBezTo>
                  <a:cubicBezTo>
                    <a:pt x="211" y="801"/>
                    <a:pt x="211" y="801"/>
                    <a:pt x="211" y="801"/>
                  </a:cubicBezTo>
                  <a:cubicBezTo>
                    <a:pt x="87" y="832"/>
                    <a:pt x="0" y="943"/>
                    <a:pt x="0" y="1071"/>
                  </a:cubicBezTo>
                  <a:cubicBezTo>
                    <a:pt x="0" y="1085"/>
                    <a:pt x="5" y="1098"/>
                    <a:pt x="15" y="1107"/>
                  </a:cubicBezTo>
                  <a:cubicBezTo>
                    <a:pt x="24" y="1117"/>
                    <a:pt x="37" y="1122"/>
                    <a:pt x="51" y="1122"/>
                  </a:cubicBezTo>
                  <a:cubicBezTo>
                    <a:pt x="1071" y="1122"/>
                    <a:pt x="1071" y="1122"/>
                    <a:pt x="1071" y="1122"/>
                  </a:cubicBezTo>
                  <a:cubicBezTo>
                    <a:pt x="1099" y="1122"/>
                    <a:pt x="1122" y="1099"/>
                    <a:pt x="1122" y="1071"/>
                  </a:cubicBezTo>
                  <a:cubicBezTo>
                    <a:pt x="1122" y="943"/>
                    <a:pt x="1036" y="832"/>
                    <a:pt x="911" y="801"/>
                  </a:cubicBezTo>
                  <a:close/>
                  <a:moveTo>
                    <a:pt x="109" y="1020"/>
                  </a:moveTo>
                  <a:cubicBezTo>
                    <a:pt x="127" y="962"/>
                    <a:pt x="174" y="915"/>
                    <a:pt x="236" y="900"/>
                  </a:cubicBezTo>
                  <a:cubicBezTo>
                    <a:pt x="418" y="854"/>
                    <a:pt x="418" y="854"/>
                    <a:pt x="418" y="854"/>
                  </a:cubicBezTo>
                  <a:cubicBezTo>
                    <a:pt x="437" y="850"/>
                    <a:pt x="451" y="835"/>
                    <a:pt x="456" y="817"/>
                  </a:cubicBezTo>
                  <a:cubicBezTo>
                    <a:pt x="477" y="730"/>
                    <a:pt x="477" y="730"/>
                    <a:pt x="477" y="730"/>
                  </a:cubicBezTo>
                  <a:cubicBezTo>
                    <a:pt x="482" y="712"/>
                    <a:pt x="476" y="693"/>
                    <a:pt x="463" y="681"/>
                  </a:cubicBezTo>
                  <a:cubicBezTo>
                    <a:pt x="423" y="643"/>
                    <a:pt x="397" y="589"/>
                    <a:pt x="392" y="535"/>
                  </a:cubicBezTo>
                  <a:cubicBezTo>
                    <a:pt x="390" y="508"/>
                    <a:pt x="368" y="493"/>
                    <a:pt x="341" y="493"/>
                  </a:cubicBezTo>
                  <a:cubicBezTo>
                    <a:pt x="328" y="412"/>
                    <a:pt x="328" y="412"/>
                    <a:pt x="328" y="412"/>
                  </a:cubicBezTo>
                  <a:cubicBezTo>
                    <a:pt x="342" y="412"/>
                    <a:pt x="356" y="406"/>
                    <a:pt x="366" y="395"/>
                  </a:cubicBezTo>
                  <a:cubicBezTo>
                    <a:pt x="376" y="384"/>
                    <a:pt x="380" y="370"/>
                    <a:pt x="378" y="355"/>
                  </a:cubicBezTo>
                  <a:cubicBezTo>
                    <a:pt x="374" y="324"/>
                    <a:pt x="368" y="268"/>
                    <a:pt x="368" y="251"/>
                  </a:cubicBezTo>
                  <a:cubicBezTo>
                    <a:pt x="368" y="198"/>
                    <a:pt x="368" y="148"/>
                    <a:pt x="517" y="146"/>
                  </a:cubicBezTo>
                  <a:cubicBezTo>
                    <a:pt x="528" y="146"/>
                    <a:pt x="538" y="143"/>
                    <a:pt x="547" y="137"/>
                  </a:cubicBezTo>
                  <a:cubicBezTo>
                    <a:pt x="595" y="102"/>
                    <a:pt x="651" y="102"/>
                    <a:pt x="678" y="102"/>
                  </a:cubicBezTo>
                  <a:cubicBezTo>
                    <a:pt x="731" y="102"/>
                    <a:pt x="765" y="116"/>
                    <a:pt x="785" y="145"/>
                  </a:cubicBezTo>
                  <a:cubicBezTo>
                    <a:pt x="805" y="177"/>
                    <a:pt x="797" y="186"/>
                    <a:pt x="791" y="192"/>
                  </a:cubicBezTo>
                  <a:cubicBezTo>
                    <a:pt x="769" y="215"/>
                    <a:pt x="769" y="215"/>
                    <a:pt x="769" y="215"/>
                  </a:cubicBezTo>
                  <a:cubicBezTo>
                    <a:pt x="760" y="223"/>
                    <a:pt x="755" y="235"/>
                    <a:pt x="754" y="248"/>
                  </a:cubicBezTo>
                  <a:cubicBezTo>
                    <a:pt x="749" y="359"/>
                    <a:pt x="749" y="359"/>
                    <a:pt x="749" y="359"/>
                  </a:cubicBezTo>
                  <a:cubicBezTo>
                    <a:pt x="748" y="373"/>
                    <a:pt x="750" y="383"/>
                    <a:pt x="759" y="393"/>
                  </a:cubicBezTo>
                  <a:cubicBezTo>
                    <a:pt x="769" y="403"/>
                    <a:pt x="779" y="405"/>
                    <a:pt x="792" y="405"/>
                  </a:cubicBezTo>
                  <a:cubicBezTo>
                    <a:pt x="786" y="488"/>
                    <a:pt x="786" y="488"/>
                    <a:pt x="786" y="488"/>
                  </a:cubicBezTo>
                  <a:cubicBezTo>
                    <a:pt x="759" y="488"/>
                    <a:pt x="737" y="508"/>
                    <a:pt x="735" y="535"/>
                  </a:cubicBezTo>
                  <a:cubicBezTo>
                    <a:pt x="731" y="590"/>
                    <a:pt x="702" y="647"/>
                    <a:pt x="661" y="684"/>
                  </a:cubicBezTo>
                  <a:cubicBezTo>
                    <a:pt x="647" y="696"/>
                    <a:pt x="641" y="716"/>
                    <a:pt x="646" y="734"/>
                  </a:cubicBezTo>
                  <a:cubicBezTo>
                    <a:pt x="667" y="817"/>
                    <a:pt x="667" y="817"/>
                    <a:pt x="667" y="817"/>
                  </a:cubicBezTo>
                  <a:cubicBezTo>
                    <a:pt x="671" y="835"/>
                    <a:pt x="686" y="850"/>
                    <a:pt x="704" y="854"/>
                  </a:cubicBezTo>
                  <a:cubicBezTo>
                    <a:pt x="887" y="900"/>
                    <a:pt x="887" y="900"/>
                    <a:pt x="887" y="900"/>
                  </a:cubicBezTo>
                  <a:cubicBezTo>
                    <a:pt x="948" y="915"/>
                    <a:pt x="995" y="962"/>
                    <a:pt x="1013" y="1020"/>
                  </a:cubicBezTo>
                  <a:lnTo>
                    <a:pt x="109" y="1020"/>
                  </a:lnTo>
                  <a:close/>
                </a:path>
              </a:pathLst>
            </a:custGeom>
            <a:solidFill>
              <a:schemeClr val="lt1"/>
            </a:solidFill>
            <a:ln>
              <a:noFill/>
            </a:ln>
          </p:spPr>
          <p:txBody>
            <a:bodyPr spcFirstLastPara="1" wrap="square" lIns="60950" tIns="30475" rIns="60950" bIns="304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528" name="Google Shape;528;p27"/>
            <p:cNvSpPr/>
            <p:nvPr/>
          </p:nvSpPr>
          <p:spPr>
            <a:xfrm>
              <a:off x="-5162" y="617"/>
              <a:ext cx="5067" cy="5790"/>
            </a:xfrm>
            <a:custGeom>
              <a:avLst/>
              <a:gdLst/>
              <a:ahLst/>
              <a:cxnLst/>
              <a:rect l="l" t="t" r="r" b="b"/>
              <a:pathLst>
                <a:path w="2142" h="2448" extrusionOk="0">
                  <a:moveTo>
                    <a:pt x="1989" y="0"/>
                  </a:moveTo>
                  <a:cubicBezTo>
                    <a:pt x="255" y="0"/>
                    <a:pt x="255" y="0"/>
                    <a:pt x="255" y="0"/>
                  </a:cubicBezTo>
                  <a:cubicBezTo>
                    <a:pt x="171" y="0"/>
                    <a:pt x="102" y="69"/>
                    <a:pt x="102" y="153"/>
                  </a:cubicBezTo>
                  <a:cubicBezTo>
                    <a:pt x="102" y="408"/>
                    <a:pt x="102" y="408"/>
                    <a:pt x="102" y="408"/>
                  </a:cubicBezTo>
                  <a:cubicBezTo>
                    <a:pt x="51" y="408"/>
                    <a:pt x="51" y="408"/>
                    <a:pt x="51" y="408"/>
                  </a:cubicBezTo>
                  <a:cubicBezTo>
                    <a:pt x="23" y="408"/>
                    <a:pt x="0" y="431"/>
                    <a:pt x="0" y="459"/>
                  </a:cubicBezTo>
                  <a:cubicBezTo>
                    <a:pt x="0" y="487"/>
                    <a:pt x="23" y="510"/>
                    <a:pt x="51" y="510"/>
                  </a:cubicBezTo>
                  <a:cubicBezTo>
                    <a:pt x="102" y="510"/>
                    <a:pt x="102" y="510"/>
                    <a:pt x="102" y="510"/>
                  </a:cubicBezTo>
                  <a:cubicBezTo>
                    <a:pt x="102" y="918"/>
                    <a:pt x="102" y="918"/>
                    <a:pt x="102" y="918"/>
                  </a:cubicBezTo>
                  <a:cubicBezTo>
                    <a:pt x="51" y="918"/>
                    <a:pt x="51" y="918"/>
                    <a:pt x="51" y="918"/>
                  </a:cubicBezTo>
                  <a:cubicBezTo>
                    <a:pt x="23" y="918"/>
                    <a:pt x="0" y="941"/>
                    <a:pt x="0" y="969"/>
                  </a:cubicBezTo>
                  <a:cubicBezTo>
                    <a:pt x="0" y="997"/>
                    <a:pt x="23" y="1020"/>
                    <a:pt x="51" y="1020"/>
                  </a:cubicBezTo>
                  <a:cubicBezTo>
                    <a:pt x="102" y="1020"/>
                    <a:pt x="102" y="1020"/>
                    <a:pt x="102" y="1020"/>
                  </a:cubicBezTo>
                  <a:cubicBezTo>
                    <a:pt x="102" y="1428"/>
                    <a:pt x="102" y="1428"/>
                    <a:pt x="102" y="1428"/>
                  </a:cubicBezTo>
                  <a:cubicBezTo>
                    <a:pt x="51" y="1428"/>
                    <a:pt x="51" y="1428"/>
                    <a:pt x="51" y="1428"/>
                  </a:cubicBezTo>
                  <a:cubicBezTo>
                    <a:pt x="23" y="1428"/>
                    <a:pt x="0" y="1451"/>
                    <a:pt x="0" y="1479"/>
                  </a:cubicBezTo>
                  <a:cubicBezTo>
                    <a:pt x="0" y="1507"/>
                    <a:pt x="23" y="1530"/>
                    <a:pt x="51" y="1530"/>
                  </a:cubicBezTo>
                  <a:cubicBezTo>
                    <a:pt x="102" y="1530"/>
                    <a:pt x="102" y="1530"/>
                    <a:pt x="102" y="1530"/>
                  </a:cubicBezTo>
                  <a:cubicBezTo>
                    <a:pt x="102" y="1938"/>
                    <a:pt x="102" y="1938"/>
                    <a:pt x="102" y="1938"/>
                  </a:cubicBezTo>
                  <a:cubicBezTo>
                    <a:pt x="51" y="1938"/>
                    <a:pt x="51" y="1938"/>
                    <a:pt x="51" y="1938"/>
                  </a:cubicBezTo>
                  <a:cubicBezTo>
                    <a:pt x="23" y="1938"/>
                    <a:pt x="0" y="1961"/>
                    <a:pt x="0" y="1989"/>
                  </a:cubicBezTo>
                  <a:cubicBezTo>
                    <a:pt x="0" y="2017"/>
                    <a:pt x="23" y="2040"/>
                    <a:pt x="51" y="2040"/>
                  </a:cubicBezTo>
                  <a:cubicBezTo>
                    <a:pt x="102" y="2040"/>
                    <a:pt x="102" y="2040"/>
                    <a:pt x="102" y="2040"/>
                  </a:cubicBezTo>
                  <a:cubicBezTo>
                    <a:pt x="102" y="2295"/>
                    <a:pt x="102" y="2295"/>
                    <a:pt x="102" y="2295"/>
                  </a:cubicBezTo>
                  <a:cubicBezTo>
                    <a:pt x="102" y="2379"/>
                    <a:pt x="171" y="2448"/>
                    <a:pt x="255" y="2448"/>
                  </a:cubicBezTo>
                  <a:cubicBezTo>
                    <a:pt x="1989" y="2448"/>
                    <a:pt x="1989" y="2448"/>
                    <a:pt x="1989" y="2448"/>
                  </a:cubicBezTo>
                  <a:cubicBezTo>
                    <a:pt x="2073" y="2448"/>
                    <a:pt x="2142" y="2379"/>
                    <a:pt x="2142" y="2295"/>
                  </a:cubicBezTo>
                  <a:cubicBezTo>
                    <a:pt x="2142" y="153"/>
                    <a:pt x="2142" y="153"/>
                    <a:pt x="2142" y="153"/>
                  </a:cubicBezTo>
                  <a:cubicBezTo>
                    <a:pt x="2142" y="69"/>
                    <a:pt x="2073" y="0"/>
                    <a:pt x="1989" y="0"/>
                  </a:cubicBezTo>
                  <a:close/>
                  <a:moveTo>
                    <a:pt x="2040" y="2295"/>
                  </a:moveTo>
                  <a:cubicBezTo>
                    <a:pt x="2040" y="2323"/>
                    <a:pt x="2017" y="2346"/>
                    <a:pt x="1989" y="2346"/>
                  </a:cubicBezTo>
                  <a:cubicBezTo>
                    <a:pt x="255" y="2346"/>
                    <a:pt x="255" y="2346"/>
                    <a:pt x="255" y="2346"/>
                  </a:cubicBezTo>
                  <a:cubicBezTo>
                    <a:pt x="227" y="2346"/>
                    <a:pt x="204" y="2323"/>
                    <a:pt x="204" y="2295"/>
                  </a:cubicBezTo>
                  <a:cubicBezTo>
                    <a:pt x="204" y="2040"/>
                    <a:pt x="204" y="2040"/>
                    <a:pt x="204" y="2040"/>
                  </a:cubicBezTo>
                  <a:cubicBezTo>
                    <a:pt x="315" y="2040"/>
                    <a:pt x="315" y="2040"/>
                    <a:pt x="315" y="2040"/>
                  </a:cubicBezTo>
                  <a:cubicBezTo>
                    <a:pt x="337" y="2099"/>
                    <a:pt x="393" y="2142"/>
                    <a:pt x="459" y="2142"/>
                  </a:cubicBezTo>
                  <a:cubicBezTo>
                    <a:pt x="543" y="2142"/>
                    <a:pt x="612" y="2073"/>
                    <a:pt x="612" y="1989"/>
                  </a:cubicBezTo>
                  <a:cubicBezTo>
                    <a:pt x="612" y="1905"/>
                    <a:pt x="543" y="1836"/>
                    <a:pt x="459" y="1836"/>
                  </a:cubicBezTo>
                  <a:cubicBezTo>
                    <a:pt x="393" y="1836"/>
                    <a:pt x="337" y="1879"/>
                    <a:pt x="315" y="1938"/>
                  </a:cubicBezTo>
                  <a:cubicBezTo>
                    <a:pt x="204" y="1938"/>
                    <a:pt x="204" y="1938"/>
                    <a:pt x="204" y="1938"/>
                  </a:cubicBezTo>
                  <a:cubicBezTo>
                    <a:pt x="204" y="1530"/>
                    <a:pt x="204" y="1530"/>
                    <a:pt x="204" y="1530"/>
                  </a:cubicBezTo>
                  <a:cubicBezTo>
                    <a:pt x="315" y="1530"/>
                    <a:pt x="315" y="1530"/>
                    <a:pt x="315" y="1530"/>
                  </a:cubicBezTo>
                  <a:cubicBezTo>
                    <a:pt x="337" y="1589"/>
                    <a:pt x="393" y="1632"/>
                    <a:pt x="459" y="1632"/>
                  </a:cubicBezTo>
                  <a:cubicBezTo>
                    <a:pt x="543" y="1632"/>
                    <a:pt x="612" y="1563"/>
                    <a:pt x="612" y="1479"/>
                  </a:cubicBezTo>
                  <a:cubicBezTo>
                    <a:pt x="612" y="1395"/>
                    <a:pt x="543" y="1326"/>
                    <a:pt x="459" y="1326"/>
                  </a:cubicBezTo>
                  <a:cubicBezTo>
                    <a:pt x="393" y="1326"/>
                    <a:pt x="337" y="1369"/>
                    <a:pt x="315" y="1428"/>
                  </a:cubicBezTo>
                  <a:cubicBezTo>
                    <a:pt x="204" y="1428"/>
                    <a:pt x="204" y="1428"/>
                    <a:pt x="204" y="1428"/>
                  </a:cubicBezTo>
                  <a:cubicBezTo>
                    <a:pt x="204" y="1020"/>
                    <a:pt x="204" y="1020"/>
                    <a:pt x="204" y="1020"/>
                  </a:cubicBezTo>
                  <a:cubicBezTo>
                    <a:pt x="315" y="1020"/>
                    <a:pt x="315" y="1020"/>
                    <a:pt x="315" y="1020"/>
                  </a:cubicBezTo>
                  <a:cubicBezTo>
                    <a:pt x="337" y="1079"/>
                    <a:pt x="393" y="1122"/>
                    <a:pt x="459" y="1122"/>
                  </a:cubicBezTo>
                  <a:cubicBezTo>
                    <a:pt x="543" y="1122"/>
                    <a:pt x="612" y="1053"/>
                    <a:pt x="612" y="969"/>
                  </a:cubicBezTo>
                  <a:cubicBezTo>
                    <a:pt x="612" y="885"/>
                    <a:pt x="543" y="816"/>
                    <a:pt x="459" y="816"/>
                  </a:cubicBezTo>
                  <a:cubicBezTo>
                    <a:pt x="393" y="816"/>
                    <a:pt x="337" y="859"/>
                    <a:pt x="315" y="918"/>
                  </a:cubicBezTo>
                  <a:cubicBezTo>
                    <a:pt x="204" y="918"/>
                    <a:pt x="204" y="918"/>
                    <a:pt x="204" y="918"/>
                  </a:cubicBezTo>
                  <a:cubicBezTo>
                    <a:pt x="204" y="510"/>
                    <a:pt x="204" y="510"/>
                    <a:pt x="204" y="510"/>
                  </a:cubicBezTo>
                  <a:cubicBezTo>
                    <a:pt x="315" y="510"/>
                    <a:pt x="315" y="510"/>
                    <a:pt x="315" y="510"/>
                  </a:cubicBezTo>
                  <a:cubicBezTo>
                    <a:pt x="337" y="569"/>
                    <a:pt x="393" y="612"/>
                    <a:pt x="459" y="612"/>
                  </a:cubicBezTo>
                  <a:cubicBezTo>
                    <a:pt x="543" y="612"/>
                    <a:pt x="612" y="543"/>
                    <a:pt x="612" y="459"/>
                  </a:cubicBezTo>
                  <a:cubicBezTo>
                    <a:pt x="612" y="375"/>
                    <a:pt x="543" y="306"/>
                    <a:pt x="459" y="306"/>
                  </a:cubicBezTo>
                  <a:cubicBezTo>
                    <a:pt x="393" y="306"/>
                    <a:pt x="337" y="349"/>
                    <a:pt x="315" y="408"/>
                  </a:cubicBezTo>
                  <a:cubicBezTo>
                    <a:pt x="204" y="408"/>
                    <a:pt x="204" y="408"/>
                    <a:pt x="204" y="408"/>
                  </a:cubicBezTo>
                  <a:cubicBezTo>
                    <a:pt x="204" y="153"/>
                    <a:pt x="204" y="153"/>
                    <a:pt x="204" y="153"/>
                  </a:cubicBezTo>
                  <a:cubicBezTo>
                    <a:pt x="204" y="125"/>
                    <a:pt x="227" y="102"/>
                    <a:pt x="255" y="102"/>
                  </a:cubicBezTo>
                  <a:cubicBezTo>
                    <a:pt x="1989" y="102"/>
                    <a:pt x="1989" y="102"/>
                    <a:pt x="1989" y="102"/>
                  </a:cubicBezTo>
                  <a:cubicBezTo>
                    <a:pt x="2017" y="102"/>
                    <a:pt x="2040" y="125"/>
                    <a:pt x="2040" y="153"/>
                  </a:cubicBezTo>
                  <a:lnTo>
                    <a:pt x="2040" y="2295"/>
                  </a:lnTo>
                  <a:close/>
                  <a:moveTo>
                    <a:pt x="408" y="1989"/>
                  </a:moveTo>
                  <a:cubicBezTo>
                    <a:pt x="408" y="1961"/>
                    <a:pt x="431" y="1938"/>
                    <a:pt x="459" y="1938"/>
                  </a:cubicBezTo>
                  <a:cubicBezTo>
                    <a:pt x="487" y="1938"/>
                    <a:pt x="510" y="1961"/>
                    <a:pt x="510" y="1989"/>
                  </a:cubicBezTo>
                  <a:cubicBezTo>
                    <a:pt x="510" y="2017"/>
                    <a:pt x="487" y="2040"/>
                    <a:pt x="459" y="2040"/>
                  </a:cubicBezTo>
                  <a:cubicBezTo>
                    <a:pt x="431" y="2040"/>
                    <a:pt x="408" y="2017"/>
                    <a:pt x="408" y="1989"/>
                  </a:cubicBezTo>
                  <a:close/>
                  <a:moveTo>
                    <a:pt x="408" y="1479"/>
                  </a:moveTo>
                  <a:cubicBezTo>
                    <a:pt x="408" y="1451"/>
                    <a:pt x="431" y="1428"/>
                    <a:pt x="459" y="1428"/>
                  </a:cubicBezTo>
                  <a:cubicBezTo>
                    <a:pt x="487" y="1428"/>
                    <a:pt x="510" y="1451"/>
                    <a:pt x="510" y="1479"/>
                  </a:cubicBezTo>
                  <a:cubicBezTo>
                    <a:pt x="510" y="1507"/>
                    <a:pt x="487" y="1530"/>
                    <a:pt x="459" y="1530"/>
                  </a:cubicBezTo>
                  <a:cubicBezTo>
                    <a:pt x="431" y="1530"/>
                    <a:pt x="408" y="1507"/>
                    <a:pt x="408" y="1479"/>
                  </a:cubicBezTo>
                  <a:close/>
                  <a:moveTo>
                    <a:pt x="408" y="969"/>
                  </a:moveTo>
                  <a:cubicBezTo>
                    <a:pt x="408" y="941"/>
                    <a:pt x="431" y="918"/>
                    <a:pt x="459" y="918"/>
                  </a:cubicBezTo>
                  <a:cubicBezTo>
                    <a:pt x="487" y="918"/>
                    <a:pt x="510" y="941"/>
                    <a:pt x="510" y="969"/>
                  </a:cubicBezTo>
                  <a:cubicBezTo>
                    <a:pt x="510" y="997"/>
                    <a:pt x="487" y="1020"/>
                    <a:pt x="459" y="1020"/>
                  </a:cubicBezTo>
                  <a:cubicBezTo>
                    <a:pt x="431" y="1020"/>
                    <a:pt x="408" y="997"/>
                    <a:pt x="408" y="969"/>
                  </a:cubicBezTo>
                  <a:close/>
                  <a:moveTo>
                    <a:pt x="408" y="459"/>
                  </a:moveTo>
                  <a:cubicBezTo>
                    <a:pt x="408" y="431"/>
                    <a:pt x="431" y="408"/>
                    <a:pt x="459" y="408"/>
                  </a:cubicBezTo>
                  <a:cubicBezTo>
                    <a:pt x="487" y="408"/>
                    <a:pt x="510" y="431"/>
                    <a:pt x="510" y="459"/>
                  </a:cubicBezTo>
                  <a:cubicBezTo>
                    <a:pt x="510" y="487"/>
                    <a:pt x="487" y="510"/>
                    <a:pt x="459" y="510"/>
                  </a:cubicBezTo>
                  <a:cubicBezTo>
                    <a:pt x="431" y="510"/>
                    <a:pt x="408" y="487"/>
                    <a:pt x="408" y="459"/>
                  </a:cubicBezTo>
                  <a:close/>
                </a:path>
              </a:pathLst>
            </a:custGeom>
            <a:solidFill>
              <a:schemeClr val="lt1"/>
            </a:solidFill>
            <a:ln>
              <a:noFill/>
            </a:ln>
          </p:spPr>
          <p:txBody>
            <a:bodyPr spcFirstLastPara="1" wrap="square" lIns="60950" tIns="30475" rIns="60950" bIns="304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grpSp>
      <p:grpSp>
        <p:nvGrpSpPr>
          <p:cNvPr id="529" name="Google Shape;529;p27"/>
          <p:cNvGrpSpPr/>
          <p:nvPr/>
        </p:nvGrpSpPr>
        <p:grpSpPr>
          <a:xfrm>
            <a:off x="9813912" y="1844824"/>
            <a:ext cx="379748" cy="535755"/>
            <a:chOff x="3710" y="347"/>
            <a:chExt cx="4104" cy="5790"/>
          </a:xfrm>
        </p:grpSpPr>
        <p:sp>
          <p:nvSpPr>
            <p:cNvPr id="530" name="Google Shape;530;p27"/>
            <p:cNvSpPr/>
            <p:nvPr/>
          </p:nvSpPr>
          <p:spPr>
            <a:xfrm>
              <a:off x="3710" y="347"/>
              <a:ext cx="4104" cy="5790"/>
            </a:xfrm>
            <a:custGeom>
              <a:avLst/>
              <a:gdLst/>
              <a:ahLst/>
              <a:cxnLst/>
              <a:rect l="l" t="t" r="r" b="b"/>
              <a:pathLst>
                <a:path w="1734" h="2448" extrusionOk="0">
                  <a:moveTo>
                    <a:pt x="867" y="0"/>
                  </a:moveTo>
                  <a:cubicBezTo>
                    <a:pt x="389" y="0"/>
                    <a:pt x="0" y="389"/>
                    <a:pt x="0" y="867"/>
                  </a:cubicBezTo>
                  <a:cubicBezTo>
                    <a:pt x="0" y="1705"/>
                    <a:pt x="800" y="2406"/>
                    <a:pt x="834" y="2436"/>
                  </a:cubicBezTo>
                  <a:cubicBezTo>
                    <a:pt x="843" y="2444"/>
                    <a:pt x="855" y="2448"/>
                    <a:pt x="867" y="2448"/>
                  </a:cubicBezTo>
                  <a:cubicBezTo>
                    <a:pt x="879" y="2448"/>
                    <a:pt x="891" y="2444"/>
                    <a:pt x="900" y="2436"/>
                  </a:cubicBezTo>
                  <a:cubicBezTo>
                    <a:pt x="934" y="2406"/>
                    <a:pt x="1734" y="1705"/>
                    <a:pt x="1734" y="867"/>
                  </a:cubicBezTo>
                  <a:cubicBezTo>
                    <a:pt x="1734" y="389"/>
                    <a:pt x="1345" y="0"/>
                    <a:pt x="867" y="0"/>
                  </a:cubicBezTo>
                  <a:close/>
                  <a:moveTo>
                    <a:pt x="867" y="2328"/>
                  </a:moveTo>
                  <a:cubicBezTo>
                    <a:pt x="716" y="2185"/>
                    <a:pt x="102" y="1564"/>
                    <a:pt x="102" y="867"/>
                  </a:cubicBezTo>
                  <a:cubicBezTo>
                    <a:pt x="102" y="445"/>
                    <a:pt x="445" y="102"/>
                    <a:pt x="867" y="102"/>
                  </a:cubicBezTo>
                  <a:cubicBezTo>
                    <a:pt x="1289" y="102"/>
                    <a:pt x="1632" y="445"/>
                    <a:pt x="1632" y="867"/>
                  </a:cubicBezTo>
                  <a:cubicBezTo>
                    <a:pt x="1632" y="1564"/>
                    <a:pt x="1018" y="2185"/>
                    <a:pt x="867" y="2328"/>
                  </a:cubicBezTo>
                  <a:close/>
                </a:path>
              </a:pathLst>
            </a:custGeom>
            <a:solidFill>
              <a:schemeClr val="lt1"/>
            </a:solidFill>
            <a:ln>
              <a:noFill/>
            </a:ln>
          </p:spPr>
          <p:txBody>
            <a:bodyPr spcFirstLastPara="1" wrap="square" lIns="60950" tIns="30475" rIns="60950" bIns="304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531" name="Google Shape;531;p27"/>
            <p:cNvSpPr/>
            <p:nvPr/>
          </p:nvSpPr>
          <p:spPr>
            <a:xfrm>
              <a:off x="4695" y="1071"/>
              <a:ext cx="2135" cy="2654"/>
            </a:xfrm>
            <a:custGeom>
              <a:avLst/>
              <a:gdLst/>
              <a:ahLst/>
              <a:cxnLst/>
              <a:rect l="l" t="t" r="r" b="b"/>
              <a:pathLst>
                <a:path w="902" h="1122" extrusionOk="0">
                  <a:moveTo>
                    <a:pt x="875" y="833"/>
                  </a:moveTo>
                  <a:cubicBezTo>
                    <a:pt x="849" y="817"/>
                    <a:pt x="825" y="807"/>
                    <a:pt x="801" y="801"/>
                  </a:cubicBezTo>
                  <a:cubicBezTo>
                    <a:pt x="648" y="763"/>
                    <a:pt x="648" y="763"/>
                    <a:pt x="648" y="763"/>
                  </a:cubicBezTo>
                  <a:cubicBezTo>
                    <a:pt x="642" y="737"/>
                    <a:pt x="642" y="737"/>
                    <a:pt x="642" y="737"/>
                  </a:cubicBezTo>
                  <a:cubicBezTo>
                    <a:pt x="682" y="694"/>
                    <a:pt x="710" y="638"/>
                    <a:pt x="721" y="579"/>
                  </a:cubicBezTo>
                  <a:cubicBezTo>
                    <a:pt x="749" y="565"/>
                    <a:pt x="769" y="538"/>
                    <a:pt x="773" y="506"/>
                  </a:cubicBezTo>
                  <a:cubicBezTo>
                    <a:pt x="784" y="417"/>
                    <a:pt x="784" y="417"/>
                    <a:pt x="784" y="417"/>
                  </a:cubicBezTo>
                  <a:cubicBezTo>
                    <a:pt x="787" y="390"/>
                    <a:pt x="779" y="364"/>
                    <a:pt x="762" y="344"/>
                  </a:cubicBezTo>
                  <a:cubicBezTo>
                    <a:pt x="756" y="337"/>
                    <a:pt x="750" y="331"/>
                    <a:pt x="742" y="327"/>
                  </a:cubicBezTo>
                  <a:cubicBezTo>
                    <a:pt x="745" y="273"/>
                    <a:pt x="745" y="273"/>
                    <a:pt x="745" y="273"/>
                  </a:cubicBezTo>
                  <a:cubicBezTo>
                    <a:pt x="755" y="263"/>
                    <a:pt x="755" y="263"/>
                    <a:pt x="755" y="263"/>
                  </a:cubicBezTo>
                  <a:cubicBezTo>
                    <a:pt x="782" y="233"/>
                    <a:pt x="807" y="182"/>
                    <a:pt x="772" y="113"/>
                  </a:cubicBezTo>
                  <a:cubicBezTo>
                    <a:pt x="769" y="105"/>
                    <a:pt x="765" y="99"/>
                    <a:pt x="760" y="89"/>
                  </a:cubicBezTo>
                  <a:cubicBezTo>
                    <a:pt x="733" y="49"/>
                    <a:pt x="678" y="0"/>
                    <a:pt x="567" y="0"/>
                  </a:cubicBezTo>
                  <a:cubicBezTo>
                    <a:pt x="549" y="0"/>
                    <a:pt x="524" y="1"/>
                    <a:pt x="495" y="6"/>
                  </a:cubicBezTo>
                  <a:cubicBezTo>
                    <a:pt x="457" y="12"/>
                    <a:pt x="422" y="25"/>
                    <a:pt x="391" y="44"/>
                  </a:cubicBezTo>
                  <a:cubicBezTo>
                    <a:pt x="181" y="52"/>
                    <a:pt x="156" y="165"/>
                    <a:pt x="156" y="251"/>
                  </a:cubicBezTo>
                  <a:cubicBezTo>
                    <a:pt x="156" y="267"/>
                    <a:pt x="159" y="299"/>
                    <a:pt x="162" y="325"/>
                  </a:cubicBezTo>
                  <a:cubicBezTo>
                    <a:pt x="154" y="329"/>
                    <a:pt x="147" y="335"/>
                    <a:pt x="141" y="342"/>
                  </a:cubicBezTo>
                  <a:cubicBezTo>
                    <a:pt x="123" y="362"/>
                    <a:pt x="115" y="390"/>
                    <a:pt x="118" y="417"/>
                  </a:cubicBezTo>
                  <a:cubicBezTo>
                    <a:pt x="129" y="507"/>
                    <a:pt x="129" y="507"/>
                    <a:pt x="129" y="507"/>
                  </a:cubicBezTo>
                  <a:cubicBezTo>
                    <a:pt x="134" y="540"/>
                    <a:pt x="155" y="567"/>
                    <a:pt x="186" y="580"/>
                  </a:cubicBezTo>
                  <a:cubicBezTo>
                    <a:pt x="198" y="636"/>
                    <a:pt x="224" y="690"/>
                    <a:pt x="261" y="733"/>
                  </a:cubicBezTo>
                  <a:cubicBezTo>
                    <a:pt x="254" y="763"/>
                    <a:pt x="254" y="763"/>
                    <a:pt x="254" y="763"/>
                  </a:cubicBezTo>
                  <a:cubicBezTo>
                    <a:pt x="102" y="801"/>
                    <a:pt x="102" y="801"/>
                    <a:pt x="102" y="801"/>
                  </a:cubicBezTo>
                  <a:cubicBezTo>
                    <a:pt x="77" y="807"/>
                    <a:pt x="53" y="817"/>
                    <a:pt x="27" y="833"/>
                  </a:cubicBezTo>
                  <a:cubicBezTo>
                    <a:pt x="14" y="840"/>
                    <a:pt x="6" y="853"/>
                    <a:pt x="3" y="867"/>
                  </a:cubicBezTo>
                  <a:cubicBezTo>
                    <a:pt x="0" y="881"/>
                    <a:pt x="4" y="896"/>
                    <a:pt x="13" y="908"/>
                  </a:cubicBezTo>
                  <a:cubicBezTo>
                    <a:pt x="121" y="1044"/>
                    <a:pt x="280" y="1122"/>
                    <a:pt x="451" y="1122"/>
                  </a:cubicBezTo>
                  <a:cubicBezTo>
                    <a:pt x="622" y="1122"/>
                    <a:pt x="781" y="1044"/>
                    <a:pt x="889" y="908"/>
                  </a:cubicBezTo>
                  <a:cubicBezTo>
                    <a:pt x="898" y="896"/>
                    <a:pt x="902" y="882"/>
                    <a:pt x="899" y="867"/>
                  </a:cubicBezTo>
                  <a:cubicBezTo>
                    <a:pt x="896" y="853"/>
                    <a:pt x="888" y="840"/>
                    <a:pt x="875" y="833"/>
                  </a:cubicBezTo>
                  <a:close/>
                  <a:moveTo>
                    <a:pt x="451" y="1020"/>
                  </a:moveTo>
                  <a:cubicBezTo>
                    <a:pt x="335" y="1020"/>
                    <a:pt x="225" y="976"/>
                    <a:pt x="141" y="896"/>
                  </a:cubicBezTo>
                  <a:cubicBezTo>
                    <a:pt x="309" y="854"/>
                    <a:pt x="309" y="854"/>
                    <a:pt x="309" y="854"/>
                  </a:cubicBezTo>
                  <a:cubicBezTo>
                    <a:pt x="327" y="850"/>
                    <a:pt x="341" y="835"/>
                    <a:pt x="346" y="817"/>
                  </a:cubicBezTo>
                  <a:cubicBezTo>
                    <a:pt x="367" y="730"/>
                    <a:pt x="367" y="730"/>
                    <a:pt x="367" y="730"/>
                  </a:cubicBezTo>
                  <a:cubicBezTo>
                    <a:pt x="372" y="713"/>
                    <a:pt x="366" y="694"/>
                    <a:pt x="352" y="681"/>
                  </a:cubicBezTo>
                  <a:cubicBezTo>
                    <a:pt x="313" y="644"/>
                    <a:pt x="287" y="589"/>
                    <a:pt x="283" y="535"/>
                  </a:cubicBezTo>
                  <a:cubicBezTo>
                    <a:pt x="281" y="508"/>
                    <a:pt x="257" y="494"/>
                    <a:pt x="230" y="494"/>
                  </a:cubicBezTo>
                  <a:cubicBezTo>
                    <a:pt x="218" y="412"/>
                    <a:pt x="218" y="412"/>
                    <a:pt x="218" y="412"/>
                  </a:cubicBezTo>
                  <a:cubicBezTo>
                    <a:pt x="232" y="412"/>
                    <a:pt x="246" y="406"/>
                    <a:pt x="256" y="395"/>
                  </a:cubicBezTo>
                  <a:cubicBezTo>
                    <a:pt x="265" y="384"/>
                    <a:pt x="270" y="369"/>
                    <a:pt x="268" y="355"/>
                  </a:cubicBezTo>
                  <a:cubicBezTo>
                    <a:pt x="268" y="355"/>
                    <a:pt x="258" y="277"/>
                    <a:pt x="258" y="251"/>
                  </a:cubicBezTo>
                  <a:cubicBezTo>
                    <a:pt x="258" y="198"/>
                    <a:pt x="258" y="148"/>
                    <a:pt x="408" y="146"/>
                  </a:cubicBezTo>
                  <a:cubicBezTo>
                    <a:pt x="418" y="146"/>
                    <a:pt x="428" y="142"/>
                    <a:pt x="437" y="136"/>
                  </a:cubicBezTo>
                  <a:cubicBezTo>
                    <a:pt x="458" y="121"/>
                    <a:pt x="483" y="111"/>
                    <a:pt x="511" y="106"/>
                  </a:cubicBezTo>
                  <a:cubicBezTo>
                    <a:pt x="533" y="103"/>
                    <a:pt x="553" y="102"/>
                    <a:pt x="567" y="102"/>
                  </a:cubicBezTo>
                  <a:cubicBezTo>
                    <a:pt x="620" y="102"/>
                    <a:pt x="656" y="117"/>
                    <a:pt x="674" y="145"/>
                  </a:cubicBezTo>
                  <a:cubicBezTo>
                    <a:pt x="717" y="117"/>
                    <a:pt x="717" y="117"/>
                    <a:pt x="717" y="117"/>
                  </a:cubicBezTo>
                  <a:cubicBezTo>
                    <a:pt x="679" y="155"/>
                    <a:pt x="679" y="155"/>
                    <a:pt x="679" y="155"/>
                  </a:cubicBezTo>
                  <a:cubicBezTo>
                    <a:pt x="692" y="181"/>
                    <a:pt x="686" y="187"/>
                    <a:pt x="681" y="192"/>
                  </a:cubicBezTo>
                  <a:cubicBezTo>
                    <a:pt x="659" y="215"/>
                    <a:pt x="659" y="215"/>
                    <a:pt x="659" y="215"/>
                  </a:cubicBezTo>
                  <a:cubicBezTo>
                    <a:pt x="650" y="224"/>
                    <a:pt x="644" y="236"/>
                    <a:pt x="644" y="249"/>
                  </a:cubicBezTo>
                  <a:cubicBezTo>
                    <a:pt x="639" y="359"/>
                    <a:pt x="639" y="359"/>
                    <a:pt x="639" y="359"/>
                  </a:cubicBezTo>
                  <a:cubicBezTo>
                    <a:pt x="638" y="372"/>
                    <a:pt x="641" y="382"/>
                    <a:pt x="650" y="392"/>
                  </a:cubicBezTo>
                  <a:cubicBezTo>
                    <a:pt x="659" y="402"/>
                    <a:pt x="669" y="404"/>
                    <a:pt x="683" y="405"/>
                  </a:cubicBezTo>
                  <a:cubicBezTo>
                    <a:pt x="675" y="488"/>
                    <a:pt x="675" y="488"/>
                    <a:pt x="675" y="488"/>
                  </a:cubicBezTo>
                  <a:cubicBezTo>
                    <a:pt x="649" y="488"/>
                    <a:pt x="627" y="508"/>
                    <a:pt x="625" y="535"/>
                  </a:cubicBezTo>
                  <a:cubicBezTo>
                    <a:pt x="620" y="590"/>
                    <a:pt x="592" y="647"/>
                    <a:pt x="552" y="683"/>
                  </a:cubicBezTo>
                  <a:cubicBezTo>
                    <a:pt x="538" y="696"/>
                    <a:pt x="532" y="715"/>
                    <a:pt x="536" y="733"/>
                  </a:cubicBezTo>
                  <a:cubicBezTo>
                    <a:pt x="556" y="817"/>
                    <a:pt x="556" y="817"/>
                    <a:pt x="556" y="817"/>
                  </a:cubicBezTo>
                  <a:cubicBezTo>
                    <a:pt x="561" y="835"/>
                    <a:pt x="575" y="850"/>
                    <a:pt x="594" y="854"/>
                  </a:cubicBezTo>
                  <a:cubicBezTo>
                    <a:pt x="761" y="896"/>
                    <a:pt x="761" y="896"/>
                    <a:pt x="761" y="896"/>
                  </a:cubicBezTo>
                  <a:cubicBezTo>
                    <a:pt x="677" y="976"/>
                    <a:pt x="567" y="1020"/>
                    <a:pt x="451" y="1020"/>
                  </a:cubicBezTo>
                  <a:close/>
                </a:path>
              </a:pathLst>
            </a:custGeom>
            <a:solidFill>
              <a:schemeClr val="lt1"/>
            </a:solidFill>
            <a:ln>
              <a:noFill/>
            </a:ln>
          </p:spPr>
          <p:txBody>
            <a:bodyPr spcFirstLastPara="1" wrap="square" lIns="60950" tIns="30475" rIns="60950" bIns="304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grpSp>
      <p:grpSp>
        <p:nvGrpSpPr>
          <p:cNvPr id="532" name="Google Shape;532;p27"/>
          <p:cNvGrpSpPr/>
          <p:nvPr/>
        </p:nvGrpSpPr>
        <p:grpSpPr>
          <a:xfrm>
            <a:off x="9905055" y="179432"/>
            <a:ext cx="2086506" cy="1347509"/>
            <a:chOff x="6121001" y="914050"/>
            <a:chExt cx="1748939" cy="1229071"/>
          </a:xfrm>
        </p:grpSpPr>
        <p:grpSp>
          <p:nvGrpSpPr>
            <p:cNvPr id="533" name="Google Shape;533;p27"/>
            <p:cNvGrpSpPr/>
            <p:nvPr/>
          </p:nvGrpSpPr>
          <p:grpSpPr>
            <a:xfrm>
              <a:off x="6121001" y="914050"/>
              <a:ext cx="1748939" cy="1012528"/>
              <a:chOff x="13289848" y="4063380"/>
              <a:chExt cx="3342588" cy="1927224"/>
            </a:xfrm>
          </p:grpSpPr>
          <p:grpSp>
            <p:nvGrpSpPr>
              <p:cNvPr id="534" name="Google Shape;534;p27"/>
              <p:cNvGrpSpPr/>
              <p:nvPr/>
            </p:nvGrpSpPr>
            <p:grpSpPr>
              <a:xfrm>
                <a:off x="13289848" y="4063380"/>
                <a:ext cx="3342588" cy="1634361"/>
                <a:chOff x="5317769" y="2286000"/>
                <a:chExt cx="3342588" cy="1634361"/>
              </a:xfrm>
            </p:grpSpPr>
            <p:sp>
              <p:nvSpPr>
                <p:cNvPr id="535" name="Google Shape;535;p27"/>
                <p:cNvSpPr/>
                <p:nvPr/>
              </p:nvSpPr>
              <p:spPr>
                <a:xfrm>
                  <a:off x="5317769" y="2286000"/>
                  <a:ext cx="3342588" cy="1634361"/>
                </a:xfrm>
                <a:custGeom>
                  <a:avLst/>
                  <a:gdLst/>
                  <a:ahLst/>
                  <a:cxnLst/>
                  <a:rect l="l" t="t" r="r" b="b"/>
                  <a:pathLst>
                    <a:path w="3350" h="1637" extrusionOk="0">
                      <a:moveTo>
                        <a:pt x="86" y="1637"/>
                      </a:moveTo>
                      <a:cubicBezTo>
                        <a:pt x="96" y="1227"/>
                        <a:pt x="260" y="843"/>
                        <a:pt x="551" y="552"/>
                      </a:cubicBezTo>
                      <a:cubicBezTo>
                        <a:pt x="851" y="252"/>
                        <a:pt x="1251" y="86"/>
                        <a:pt x="1675" y="86"/>
                      </a:cubicBezTo>
                      <a:cubicBezTo>
                        <a:pt x="2099" y="86"/>
                        <a:pt x="2499" y="252"/>
                        <a:pt x="2799" y="552"/>
                      </a:cubicBezTo>
                      <a:cubicBezTo>
                        <a:pt x="3090" y="843"/>
                        <a:pt x="3254" y="1227"/>
                        <a:pt x="3264" y="1637"/>
                      </a:cubicBezTo>
                      <a:cubicBezTo>
                        <a:pt x="3350" y="1637"/>
                        <a:pt x="3350" y="1637"/>
                        <a:pt x="3350" y="1637"/>
                      </a:cubicBezTo>
                      <a:cubicBezTo>
                        <a:pt x="3341" y="1204"/>
                        <a:pt x="3167" y="798"/>
                        <a:pt x="2860" y="491"/>
                      </a:cubicBezTo>
                      <a:cubicBezTo>
                        <a:pt x="2543" y="174"/>
                        <a:pt x="2123" y="0"/>
                        <a:pt x="1675" y="0"/>
                      </a:cubicBezTo>
                      <a:cubicBezTo>
                        <a:pt x="1227" y="0"/>
                        <a:pt x="807" y="174"/>
                        <a:pt x="490" y="491"/>
                      </a:cubicBezTo>
                      <a:cubicBezTo>
                        <a:pt x="183" y="798"/>
                        <a:pt x="9" y="1204"/>
                        <a:pt x="0" y="1637"/>
                      </a:cubicBezTo>
                      <a:lnTo>
                        <a:pt x="86" y="1637"/>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6" name="Google Shape;536;p27"/>
                <p:cNvSpPr/>
                <p:nvPr/>
              </p:nvSpPr>
              <p:spPr>
                <a:xfrm>
                  <a:off x="6977033" y="2464969"/>
                  <a:ext cx="24059" cy="266344"/>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7" name="Google Shape;537;p27"/>
                <p:cNvSpPr/>
                <p:nvPr/>
              </p:nvSpPr>
              <p:spPr>
                <a:xfrm>
                  <a:off x="8051693" y="3205750"/>
                  <a:ext cx="243550" cy="154488"/>
                </a:xfrm>
                <a:custGeom>
                  <a:avLst/>
                  <a:gdLst/>
                  <a:ahLst/>
                  <a:cxnLst/>
                  <a:rect l="l" t="t" r="r" b="b"/>
                  <a:pathLst>
                    <a:path w="577" h="366" extrusionOk="0">
                      <a:moveTo>
                        <a:pt x="31" y="366"/>
                      </a:moveTo>
                      <a:lnTo>
                        <a:pt x="0" y="314"/>
                      </a:lnTo>
                      <a:lnTo>
                        <a:pt x="548" y="0"/>
                      </a:lnTo>
                      <a:lnTo>
                        <a:pt x="577" y="49"/>
                      </a:lnTo>
                      <a:lnTo>
                        <a:pt x="31" y="366"/>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8" name="Google Shape;538;p27"/>
                <p:cNvSpPr/>
                <p:nvPr/>
              </p:nvSpPr>
              <p:spPr>
                <a:xfrm>
                  <a:off x="7595828" y="2660400"/>
                  <a:ext cx="154487" cy="242706"/>
                </a:xfrm>
                <a:custGeom>
                  <a:avLst/>
                  <a:gdLst/>
                  <a:ahLst/>
                  <a:cxnLst/>
                  <a:rect l="l" t="t" r="r" b="b"/>
                  <a:pathLst>
                    <a:path w="366" h="575" extrusionOk="0">
                      <a:moveTo>
                        <a:pt x="49" y="575"/>
                      </a:moveTo>
                      <a:lnTo>
                        <a:pt x="0" y="547"/>
                      </a:lnTo>
                      <a:lnTo>
                        <a:pt x="316" y="0"/>
                      </a:lnTo>
                      <a:lnTo>
                        <a:pt x="366" y="29"/>
                      </a:lnTo>
                      <a:lnTo>
                        <a:pt x="49" y="575"/>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9" name="Google Shape;539;p27"/>
                <p:cNvSpPr/>
                <p:nvPr/>
              </p:nvSpPr>
              <p:spPr>
                <a:xfrm>
                  <a:off x="5682883" y="3205750"/>
                  <a:ext cx="243550" cy="154488"/>
                </a:xfrm>
                <a:custGeom>
                  <a:avLst/>
                  <a:gdLst/>
                  <a:ahLst/>
                  <a:cxnLst/>
                  <a:rect l="l" t="t" r="r" b="b"/>
                  <a:pathLst>
                    <a:path w="577" h="366" extrusionOk="0">
                      <a:moveTo>
                        <a:pt x="546" y="366"/>
                      </a:moveTo>
                      <a:lnTo>
                        <a:pt x="0" y="49"/>
                      </a:lnTo>
                      <a:lnTo>
                        <a:pt x="29" y="0"/>
                      </a:lnTo>
                      <a:lnTo>
                        <a:pt x="577" y="314"/>
                      </a:lnTo>
                      <a:lnTo>
                        <a:pt x="546" y="366"/>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0" name="Google Shape;540;p27"/>
                <p:cNvSpPr/>
                <p:nvPr/>
              </p:nvSpPr>
              <p:spPr>
                <a:xfrm>
                  <a:off x="6227811" y="2660400"/>
                  <a:ext cx="154487" cy="242706"/>
                </a:xfrm>
                <a:custGeom>
                  <a:avLst/>
                  <a:gdLst/>
                  <a:ahLst/>
                  <a:cxnLst/>
                  <a:rect l="l" t="t" r="r" b="b"/>
                  <a:pathLst>
                    <a:path w="366" h="575" extrusionOk="0">
                      <a:moveTo>
                        <a:pt x="317" y="575"/>
                      </a:moveTo>
                      <a:lnTo>
                        <a:pt x="0" y="29"/>
                      </a:lnTo>
                      <a:lnTo>
                        <a:pt x="50" y="0"/>
                      </a:lnTo>
                      <a:lnTo>
                        <a:pt x="366" y="547"/>
                      </a:lnTo>
                      <a:lnTo>
                        <a:pt x="317" y="575"/>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1" name="Google Shape;541;p27"/>
                <p:cNvSpPr/>
                <p:nvPr/>
              </p:nvSpPr>
              <p:spPr>
                <a:xfrm>
                  <a:off x="6820435" y="2471723"/>
                  <a:ext cx="35034" cy="105102"/>
                </a:xfrm>
                <a:custGeom>
                  <a:avLst/>
                  <a:gdLst/>
                  <a:ahLst/>
                  <a:cxnLst/>
                  <a:rect l="l" t="t" r="r" b="b"/>
                  <a:pathLst>
                    <a:path w="83" h="249" extrusionOk="0">
                      <a:moveTo>
                        <a:pt x="24" y="249"/>
                      </a:moveTo>
                      <a:lnTo>
                        <a:pt x="0" y="7"/>
                      </a:lnTo>
                      <a:lnTo>
                        <a:pt x="57" y="0"/>
                      </a:lnTo>
                      <a:lnTo>
                        <a:pt x="83" y="241"/>
                      </a:lnTo>
                      <a:lnTo>
                        <a:pt x="24" y="249"/>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2" name="Google Shape;542;p27"/>
                <p:cNvSpPr/>
                <p:nvPr/>
              </p:nvSpPr>
              <p:spPr>
                <a:xfrm>
                  <a:off x="6664681" y="2495782"/>
                  <a:ext cx="45164" cy="104680"/>
                </a:xfrm>
                <a:custGeom>
                  <a:avLst/>
                  <a:gdLst/>
                  <a:ahLst/>
                  <a:cxnLst/>
                  <a:rect l="l" t="t" r="r" b="b"/>
                  <a:pathLst>
                    <a:path w="107" h="248" extrusionOk="0">
                      <a:moveTo>
                        <a:pt x="52" y="248"/>
                      </a:moveTo>
                      <a:lnTo>
                        <a:pt x="0" y="12"/>
                      </a:lnTo>
                      <a:lnTo>
                        <a:pt x="57" y="0"/>
                      </a:lnTo>
                      <a:lnTo>
                        <a:pt x="107" y="236"/>
                      </a:lnTo>
                      <a:lnTo>
                        <a:pt x="52" y="248"/>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3" name="Google Shape;543;p27"/>
                <p:cNvSpPr/>
                <p:nvPr/>
              </p:nvSpPr>
              <p:spPr>
                <a:xfrm>
                  <a:off x="6513993" y="2534615"/>
                  <a:ext cx="54028" cy="105102"/>
                </a:xfrm>
                <a:custGeom>
                  <a:avLst/>
                  <a:gdLst/>
                  <a:ahLst/>
                  <a:cxnLst/>
                  <a:rect l="l" t="t" r="r" b="b"/>
                  <a:pathLst>
                    <a:path w="128" h="249" extrusionOk="0">
                      <a:moveTo>
                        <a:pt x="74" y="249"/>
                      </a:moveTo>
                      <a:lnTo>
                        <a:pt x="0" y="19"/>
                      </a:lnTo>
                      <a:lnTo>
                        <a:pt x="55" y="0"/>
                      </a:lnTo>
                      <a:lnTo>
                        <a:pt x="128" y="230"/>
                      </a:lnTo>
                      <a:lnTo>
                        <a:pt x="74" y="249"/>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4" name="Google Shape;544;p27"/>
                <p:cNvSpPr/>
                <p:nvPr/>
              </p:nvSpPr>
              <p:spPr>
                <a:xfrm>
                  <a:off x="6367525" y="2589488"/>
                  <a:ext cx="63737" cy="103836"/>
                </a:xfrm>
                <a:custGeom>
                  <a:avLst/>
                  <a:gdLst/>
                  <a:ahLst/>
                  <a:cxnLst/>
                  <a:rect l="l" t="t" r="r" b="b"/>
                  <a:pathLst>
                    <a:path w="151" h="246" extrusionOk="0">
                      <a:moveTo>
                        <a:pt x="99" y="246"/>
                      </a:moveTo>
                      <a:lnTo>
                        <a:pt x="0" y="24"/>
                      </a:lnTo>
                      <a:lnTo>
                        <a:pt x="52" y="0"/>
                      </a:lnTo>
                      <a:lnTo>
                        <a:pt x="151" y="223"/>
                      </a:lnTo>
                      <a:lnTo>
                        <a:pt x="99" y="246"/>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5" name="Google Shape;545;p27"/>
                <p:cNvSpPr/>
                <p:nvPr/>
              </p:nvSpPr>
              <p:spPr>
                <a:xfrm>
                  <a:off x="7122657" y="2471723"/>
                  <a:ext cx="35034" cy="105102"/>
                </a:xfrm>
                <a:custGeom>
                  <a:avLst/>
                  <a:gdLst/>
                  <a:ahLst/>
                  <a:cxnLst/>
                  <a:rect l="l" t="t" r="r" b="b"/>
                  <a:pathLst>
                    <a:path w="83" h="249" extrusionOk="0">
                      <a:moveTo>
                        <a:pt x="59" y="249"/>
                      </a:moveTo>
                      <a:lnTo>
                        <a:pt x="0" y="241"/>
                      </a:lnTo>
                      <a:lnTo>
                        <a:pt x="26" y="0"/>
                      </a:lnTo>
                      <a:lnTo>
                        <a:pt x="83" y="7"/>
                      </a:lnTo>
                      <a:lnTo>
                        <a:pt x="59" y="249"/>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6" name="Google Shape;546;p27"/>
                <p:cNvSpPr/>
                <p:nvPr/>
              </p:nvSpPr>
              <p:spPr>
                <a:xfrm>
                  <a:off x="7268280" y="2495783"/>
                  <a:ext cx="45164" cy="104680"/>
                </a:xfrm>
                <a:custGeom>
                  <a:avLst/>
                  <a:gdLst/>
                  <a:ahLst/>
                  <a:cxnLst/>
                  <a:rect l="l" t="t" r="r" b="b"/>
                  <a:pathLst>
                    <a:path w="107" h="248" extrusionOk="0">
                      <a:moveTo>
                        <a:pt x="55" y="248"/>
                      </a:moveTo>
                      <a:lnTo>
                        <a:pt x="0" y="236"/>
                      </a:lnTo>
                      <a:lnTo>
                        <a:pt x="50" y="0"/>
                      </a:lnTo>
                      <a:lnTo>
                        <a:pt x="107" y="12"/>
                      </a:lnTo>
                      <a:lnTo>
                        <a:pt x="55" y="248"/>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7" name="Google Shape;547;p27"/>
                <p:cNvSpPr/>
                <p:nvPr/>
              </p:nvSpPr>
              <p:spPr>
                <a:xfrm>
                  <a:off x="7410105" y="2534615"/>
                  <a:ext cx="54028" cy="105102"/>
                </a:xfrm>
                <a:custGeom>
                  <a:avLst/>
                  <a:gdLst/>
                  <a:ahLst/>
                  <a:cxnLst/>
                  <a:rect l="l" t="t" r="r" b="b"/>
                  <a:pathLst>
                    <a:path w="128" h="249" extrusionOk="0">
                      <a:moveTo>
                        <a:pt x="54" y="249"/>
                      </a:moveTo>
                      <a:lnTo>
                        <a:pt x="0" y="230"/>
                      </a:lnTo>
                      <a:lnTo>
                        <a:pt x="73" y="0"/>
                      </a:lnTo>
                      <a:lnTo>
                        <a:pt x="128" y="19"/>
                      </a:lnTo>
                      <a:lnTo>
                        <a:pt x="54" y="249"/>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8" name="Google Shape;548;p27"/>
                <p:cNvSpPr/>
                <p:nvPr/>
              </p:nvSpPr>
              <p:spPr>
                <a:xfrm>
                  <a:off x="7546864" y="2589488"/>
                  <a:ext cx="63737" cy="103836"/>
                </a:xfrm>
                <a:custGeom>
                  <a:avLst/>
                  <a:gdLst/>
                  <a:ahLst/>
                  <a:cxnLst/>
                  <a:rect l="l" t="t" r="r" b="b"/>
                  <a:pathLst>
                    <a:path w="151" h="246" extrusionOk="0">
                      <a:moveTo>
                        <a:pt x="52" y="246"/>
                      </a:moveTo>
                      <a:lnTo>
                        <a:pt x="0" y="223"/>
                      </a:lnTo>
                      <a:lnTo>
                        <a:pt x="99" y="0"/>
                      </a:lnTo>
                      <a:lnTo>
                        <a:pt x="151" y="24"/>
                      </a:lnTo>
                      <a:lnTo>
                        <a:pt x="52" y="246"/>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9" name="Google Shape;549;p27"/>
                <p:cNvSpPr/>
                <p:nvPr/>
              </p:nvSpPr>
              <p:spPr>
                <a:xfrm>
                  <a:off x="8378818" y="3797531"/>
                  <a:ext cx="103836" cy="35034"/>
                </a:xfrm>
                <a:custGeom>
                  <a:avLst/>
                  <a:gdLst/>
                  <a:ahLst/>
                  <a:cxnLst/>
                  <a:rect l="l" t="t" r="r" b="b"/>
                  <a:pathLst>
                    <a:path w="246" h="83" extrusionOk="0">
                      <a:moveTo>
                        <a:pt x="7" y="83"/>
                      </a:moveTo>
                      <a:lnTo>
                        <a:pt x="0" y="26"/>
                      </a:lnTo>
                      <a:lnTo>
                        <a:pt x="241" y="0"/>
                      </a:lnTo>
                      <a:lnTo>
                        <a:pt x="246" y="59"/>
                      </a:lnTo>
                      <a:lnTo>
                        <a:pt x="7" y="83"/>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50" name="Google Shape;550;p27"/>
                <p:cNvSpPr/>
                <p:nvPr/>
              </p:nvSpPr>
              <p:spPr>
                <a:xfrm>
                  <a:off x="8355181" y="3642621"/>
                  <a:ext cx="104680" cy="45164"/>
                </a:xfrm>
                <a:custGeom>
                  <a:avLst/>
                  <a:gdLst/>
                  <a:ahLst/>
                  <a:cxnLst/>
                  <a:rect l="l" t="t" r="r" b="b"/>
                  <a:pathLst>
                    <a:path w="248" h="107" extrusionOk="0">
                      <a:moveTo>
                        <a:pt x="11" y="107"/>
                      </a:moveTo>
                      <a:lnTo>
                        <a:pt x="0" y="50"/>
                      </a:lnTo>
                      <a:lnTo>
                        <a:pt x="236" y="0"/>
                      </a:lnTo>
                      <a:lnTo>
                        <a:pt x="248" y="57"/>
                      </a:lnTo>
                      <a:lnTo>
                        <a:pt x="11" y="107"/>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51" name="Google Shape;551;p27"/>
                <p:cNvSpPr/>
                <p:nvPr/>
              </p:nvSpPr>
              <p:spPr>
                <a:xfrm>
                  <a:off x="8315926" y="3491088"/>
                  <a:ext cx="103836" cy="54872"/>
                </a:xfrm>
                <a:custGeom>
                  <a:avLst/>
                  <a:gdLst/>
                  <a:ahLst/>
                  <a:cxnLst/>
                  <a:rect l="l" t="t" r="r" b="b"/>
                  <a:pathLst>
                    <a:path w="246" h="130" extrusionOk="0">
                      <a:moveTo>
                        <a:pt x="17" y="130"/>
                      </a:moveTo>
                      <a:lnTo>
                        <a:pt x="0" y="76"/>
                      </a:lnTo>
                      <a:lnTo>
                        <a:pt x="230" y="0"/>
                      </a:lnTo>
                      <a:lnTo>
                        <a:pt x="246" y="54"/>
                      </a:lnTo>
                      <a:lnTo>
                        <a:pt x="17" y="13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52" name="Google Shape;552;p27"/>
                <p:cNvSpPr/>
                <p:nvPr/>
              </p:nvSpPr>
              <p:spPr>
                <a:xfrm>
                  <a:off x="8262318" y="3345464"/>
                  <a:ext cx="102570" cy="63737"/>
                </a:xfrm>
                <a:custGeom>
                  <a:avLst/>
                  <a:gdLst/>
                  <a:ahLst/>
                  <a:cxnLst/>
                  <a:rect l="l" t="t" r="r" b="b"/>
                  <a:pathLst>
                    <a:path w="243" h="151" extrusionOk="0">
                      <a:moveTo>
                        <a:pt x="23" y="151"/>
                      </a:moveTo>
                      <a:lnTo>
                        <a:pt x="0" y="97"/>
                      </a:lnTo>
                      <a:lnTo>
                        <a:pt x="220" y="0"/>
                      </a:lnTo>
                      <a:lnTo>
                        <a:pt x="243" y="52"/>
                      </a:lnTo>
                      <a:lnTo>
                        <a:pt x="23" y="151"/>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53" name="Google Shape;553;p27"/>
                <p:cNvSpPr/>
                <p:nvPr/>
              </p:nvSpPr>
              <p:spPr>
                <a:xfrm>
                  <a:off x="6109201" y="2736378"/>
                  <a:ext cx="78510" cy="96660"/>
                </a:xfrm>
                <a:custGeom>
                  <a:avLst/>
                  <a:gdLst/>
                  <a:ahLst/>
                  <a:cxnLst/>
                  <a:rect l="l" t="t" r="r" b="b"/>
                  <a:pathLst>
                    <a:path w="186" h="229" extrusionOk="0">
                      <a:moveTo>
                        <a:pt x="139" y="229"/>
                      </a:moveTo>
                      <a:lnTo>
                        <a:pt x="0" y="33"/>
                      </a:lnTo>
                      <a:lnTo>
                        <a:pt x="47" y="0"/>
                      </a:lnTo>
                      <a:lnTo>
                        <a:pt x="186" y="196"/>
                      </a:lnTo>
                      <a:lnTo>
                        <a:pt x="139" y="229"/>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54" name="Google Shape;554;p27"/>
                <p:cNvSpPr/>
                <p:nvPr/>
              </p:nvSpPr>
              <p:spPr>
                <a:xfrm>
                  <a:off x="5986371" y="2833038"/>
                  <a:ext cx="85686" cy="92861"/>
                </a:xfrm>
                <a:custGeom>
                  <a:avLst/>
                  <a:gdLst/>
                  <a:ahLst/>
                  <a:cxnLst/>
                  <a:rect l="l" t="t" r="r" b="b"/>
                  <a:pathLst>
                    <a:path w="203" h="220" extrusionOk="0">
                      <a:moveTo>
                        <a:pt x="161" y="220"/>
                      </a:moveTo>
                      <a:lnTo>
                        <a:pt x="0" y="38"/>
                      </a:lnTo>
                      <a:lnTo>
                        <a:pt x="45" y="0"/>
                      </a:lnTo>
                      <a:lnTo>
                        <a:pt x="203" y="182"/>
                      </a:lnTo>
                      <a:lnTo>
                        <a:pt x="161" y="22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55" name="Google Shape;555;p27"/>
                <p:cNvSpPr/>
                <p:nvPr/>
              </p:nvSpPr>
              <p:spPr>
                <a:xfrm>
                  <a:off x="5875359" y="2941939"/>
                  <a:ext cx="92017" cy="86952"/>
                </a:xfrm>
                <a:custGeom>
                  <a:avLst/>
                  <a:gdLst/>
                  <a:ahLst/>
                  <a:cxnLst/>
                  <a:rect l="l" t="t" r="r" b="b"/>
                  <a:pathLst>
                    <a:path w="218" h="206" extrusionOk="0">
                      <a:moveTo>
                        <a:pt x="178" y="206"/>
                      </a:moveTo>
                      <a:lnTo>
                        <a:pt x="0" y="43"/>
                      </a:lnTo>
                      <a:lnTo>
                        <a:pt x="38" y="0"/>
                      </a:lnTo>
                      <a:lnTo>
                        <a:pt x="218" y="163"/>
                      </a:lnTo>
                      <a:lnTo>
                        <a:pt x="178" y="206"/>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56" name="Google Shape;556;p27"/>
                <p:cNvSpPr/>
                <p:nvPr/>
              </p:nvSpPr>
              <p:spPr>
                <a:xfrm>
                  <a:off x="5775744" y="3062659"/>
                  <a:ext cx="96660" cy="80199"/>
                </a:xfrm>
                <a:custGeom>
                  <a:avLst/>
                  <a:gdLst/>
                  <a:ahLst/>
                  <a:cxnLst/>
                  <a:rect l="l" t="t" r="r" b="b"/>
                  <a:pathLst>
                    <a:path w="229" h="190" extrusionOk="0">
                      <a:moveTo>
                        <a:pt x="196" y="190"/>
                      </a:moveTo>
                      <a:lnTo>
                        <a:pt x="0" y="45"/>
                      </a:lnTo>
                      <a:lnTo>
                        <a:pt x="36" y="0"/>
                      </a:lnTo>
                      <a:lnTo>
                        <a:pt x="229" y="145"/>
                      </a:lnTo>
                      <a:lnTo>
                        <a:pt x="196" y="19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57" name="Google Shape;557;p27"/>
                <p:cNvSpPr/>
                <p:nvPr/>
              </p:nvSpPr>
              <p:spPr>
                <a:xfrm>
                  <a:off x="8121338" y="3085874"/>
                  <a:ext cx="97927" cy="79776"/>
                </a:xfrm>
                <a:custGeom>
                  <a:avLst/>
                  <a:gdLst/>
                  <a:ahLst/>
                  <a:cxnLst/>
                  <a:rect l="l" t="t" r="r" b="b"/>
                  <a:pathLst>
                    <a:path w="232" h="189" extrusionOk="0">
                      <a:moveTo>
                        <a:pt x="34" y="189"/>
                      </a:moveTo>
                      <a:lnTo>
                        <a:pt x="0" y="142"/>
                      </a:lnTo>
                      <a:lnTo>
                        <a:pt x="197" y="0"/>
                      </a:lnTo>
                      <a:lnTo>
                        <a:pt x="232" y="47"/>
                      </a:lnTo>
                      <a:lnTo>
                        <a:pt x="34" y="189"/>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58" name="Google Shape;558;p27"/>
                <p:cNvSpPr/>
                <p:nvPr/>
              </p:nvSpPr>
              <p:spPr>
                <a:xfrm>
                  <a:off x="8029743" y="2963888"/>
                  <a:ext cx="92861" cy="86108"/>
                </a:xfrm>
                <a:custGeom>
                  <a:avLst/>
                  <a:gdLst/>
                  <a:ahLst/>
                  <a:cxnLst/>
                  <a:rect l="l" t="t" r="r" b="b"/>
                  <a:pathLst>
                    <a:path w="220" h="204" extrusionOk="0">
                      <a:moveTo>
                        <a:pt x="38" y="204"/>
                      </a:moveTo>
                      <a:lnTo>
                        <a:pt x="0" y="161"/>
                      </a:lnTo>
                      <a:lnTo>
                        <a:pt x="182" y="0"/>
                      </a:lnTo>
                      <a:lnTo>
                        <a:pt x="220" y="43"/>
                      </a:lnTo>
                      <a:lnTo>
                        <a:pt x="38" y="204"/>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59" name="Google Shape;559;p27"/>
                <p:cNvSpPr/>
                <p:nvPr/>
              </p:nvSpPr>
              <p:spPr>
                <a:xfrm>
                  <a:off x="7925907" y="2852033"/>
                  <a:ext cx="86952" cy="92017"/>
                </a:xfrm>
                <a:custGeom>
                  <a:avLst/>
                  <a:gdLst/>
                  <a:ahLst/>
                  <a:cxnLst/>
                  <a:rect l="l" t="t" r="r" b="b"/>
                  <a:pathLst>
                    <a:path w="206" h="218" extrusionOk="0">
                      <a:moveTo>
                        <a:pt x="43" y="218"/>
                      </a:moveTo>
                      <a:lnTo>
                        <a:pt x="0" y="180"/>
                      </a:lnTo>
                      <a:lnTo>
                        <a:pt x="163" y="0"/>
                      </a:lnTo>
                      <a:lnTo>
                        <a:pt x="206" y="41"/>
                      </a:lnTo>
                      <a:lnTo>
                        <a:pt x="43" y="218"/>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0" name="Google Shape;560;p27"/>
                <p:cNvSpPr/>
                <p:nvPr/>
              </p:nvSpPr>
              <p:spPr>
                <a:xfrm>
                  <a:off x="7812363" y="2753262"/>
                  <a:ext cx="80621" cy="97082"/>
                </a:xfrm>
                <a:custGeom>
                  <a:avLst/>
                  <a:gdLst/>
                  <a:ahLst/>
                  <a:cxnLst/>
                  <a:rect l="l" t="t" r="r" b="b"/>
                  <a:pathLst>
                    <a:path w="191" h="230" extrusionOk="0">
                      <a:moveTo>
                        <a:pt x="47" y="230"/>
                      </a:moveTo>
                      <a:lnTo>
                        <a:pt x="0" y="194"/>
                      </a:lnTo>
                      <a:lnTo>
                        <a:pt x="144" y="0"/>
                      </a:lnTo>
                      <a:lnTo>
                        <a:pt x="191" y="36"/>
                      </a:lnTo>
                      <a:lnTo>
                        <a:pt x="47" y="23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1" name="Google Shape;561;p27"/>
                <p:cNvSpPr/>
                <p:nvPr/>
              </p:nvSpPr>
              <p:spPr>
                <a:xfrm>
                  <a:off x="5495472" y="3797531"/>
                  <a:ext cx="103836" cy="35034"/>
                </a:xfrm>
                <a:custGeom>
                  <a:avLst/>
                  <a:gdLst/>
                  <a:ahLst/>
                  <a:cxnLst/>
                  <a:rect l="l" t="t" r="r" b="b"/>
                  <a:pathLst>
                    <a:path w="246" h="83" extrusionOk="0">
                      <a:moveTo>
                        <a:pt x="239" y="83"/>
                      </a:moveTo>
                      <a:lnTo>
                        <a:pt x="0" y="59"/>
                      </a:lnTo>
                      <a:lnTo>
                        <a:pt x="5" y="0"/>
                      </a:lnTo>
                      <a:lnTo>
                        <a:pt x="246" y="26"/>
                      </a:lnTo>
                      <a:lnTo>
                        <a:pt x="239" y="83"/>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2" name="Google Shape;562;p27"/>
                <p:cNvSpPr/>
                <p:nvPr/>
              </p:nvSpPr>
              <p:spPr>
                <a:xfrm>
                  <a:off x="5518265" y="3642621"/>
                  <a:ext cx="104680" cy="45164"/>
                </a:xfrm>
                <a:custGeom>
                  <a:avLst/>
                  <a:gdLst/>
                  <a:ahLst/>
                  <a:cxnLst/>
                  <a:rect l="l" t="t" r="r" b="b"/>
                  <a:pathLst>
                    <a:path w="248" h="107" extrusionOk="0">
                      <a:moveTo>
                        <a:pt x="237" y="107"/>
                      </a:moveTo>
                      <a:lnTo>
                        <a:pt x="0" y="57"/>
                      </a:lnTo>
                      <a:lnTo>
                        <a:pt x="12" y="0"/>
                      </a:lnTo>
                      <a:lnTo>
                        <a:pt x="248" y="50"/>
                      </a:lnTo>
                      <a:lnTo>
                        <a:pt x="237" y="107"/>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3" name="Google Shape;563;p27"/>
                <p:cNvSpPr/>
                <p:nvPr/>
              </p:nvSpPr>
              <p:spPr>
                <a:xfrm>
                  <a:off x="5558365" y="3491088"/>
                  <a:ext cx="103836" cy="54872"/>
                </a:xfrm>
                <a:custGeom>
                  <a:avLst/>
                  <a:gdLst/>
                  <a:ahLst/>
                  <a:cxnLst/>
                  <a:rect l="l" t="t" r="r" b="b"/>
                  <a:pathLst>
                    <a:path w="246" h="130" extrusionOk="0">
                      <a:moveTo>
                        <a:pt x="229" y="130"/>
                      </a:moveTo>
                      <a:lnTo>
                        <a:pt x="0" y="54"/>
                      </a:lnTo>
                      <a:lnTo>
                        <a:pt x="16" y="0"/>
                      </a:lnTo>
                      <a:lnTo>
                        <a:pt x="246" y="76"/>
                      </a:lnTo>
                      <a:lnTo>
                        <a:pt x="229" y="13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4" name="Google Shape;564;p27"/>
                <p:cNvSpPr/>
                <p:nvPr/>
              </p:nvSpPr>
              <p:spPr>
                <a:xfrm>
                  <a:off x="5613237" y="3345464"/>
                  <a:ext cx="102570" cy="63737"/>
                </a:xfrm>
                <a:custGeom>
                  <a:avLst/>
                  <a:gdLst/>
                  <a:ahLst/>
                  <a:cxnLst/>
                  <a:rect l="l" t="t" r="r" b="b"/>
                  <a:pathLst>
                    <a:path w="243" h="151" extrusionOk="0">
                      <a:moveTo>
                        <a:pt x="220" y="151"/>
                      </a:moveTo>
                      <a:lnTo>
                        <a:pt x="0" y="52"/>
                      </a:lnTo>
                      <a:lnTo>
                        <a:pt x="23" y="0"/>
                      </a:lnTo>
                      <a:lnTo>
                        <a:pt x="243" y="97"/>
                      </a:lnTo>
                      <a:lnTo>
                        <a:pt x="220" y="151"/>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565" name="Google Shape;565;p27"/>
              <p:cNvGrpSpPr/>
              <p:nvPr/>
            </p:nvGrpSpPr>
            <p:grpSpPr>
              <a:xfrm rot="-1568030">
                <a:off x="14644551" y="4621623"/>
                <a:ext cx="657656" cy="1290086"/>
                <a:chOff x="8563472" y="5267301"/>
                <a:chExt cx="2123629" cy="4165802"/>
              </a:xfrm>
            </p:grpSpPr>
            <p:sp>
              <p:nvSpPr>
                <p:cNvPr id="566" name="Google Shape;566;p27"/>
                <p:cNvSpPr/>
                <p:nvPr/>
              </p:nvSpPr>
              <p:spPr>
                <a:xfrm>
                  <a:off x="9122201" y="5267301"/>
                  <a:ext cx="1564900" cy="3058669"/>
                </a:xfrm>
                <a:custGeom>
                  <a:avLst/>
                  <a:gdLst/>
                  <a:ahLst/>
                  <a:cxnLst/>
                  <a:rect l="l" t="t" r="r" b="b"/>
                  <a:pathLst>
                    <a:path w="577" h="1127" extrusionOk="0">
                      <a:moveTo>
                        <a:pt x="90" y="1127"/>
                      </a:moveTo>
                      <a:cubicBezTo>
                        <a:pt x="577" y="0"/>
                        <a:pt x="577" y="0"/>
                        <a:pt x="577" y="0"/>
                      </a:cubicBezTo>
                      <a:cubicBezTo>
                        <a:pt x="0" y="1083"/>
                        <a:pt x="0" y="1083"/>
                        <a:pt x="0" y="1083"/>
                      </a:cubicBezTo>
                      <a:cubicBezTo>
                        <a:pt x="37" y="1083"/>
                        <a:pt x="69" y="1100"/>
                        <a:pt x="90" y="1127"/>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Calibri"/>
                    <a:ea typeface="Calibri"/>
                    <a:cs typeface="Calibri"/>
                    <a:sym typeface="Calibri"/>
                  </a:endParaRPr>
                </a:p>
              </p:txBody>
            </p:sp>
            <p:sp>
              <p:nvSpPr>
                <p:cNvPr id="567" name="Google Shape;567;p27"/>
                <p:cNvSpPr/>
                <p:nvPr/>
              </p:nvSpPr>
              <p:spPr>
                <a:xfrm>
                  <a:off x="8563472" y="8689661"/>
                  <a:ext cx="588558" cy="743442"/>
                </a:xfrm>
                <a:custGeom>
                  <a:avLst/>
                  <a:gdLst/>
                  <a:ahLst/>
                  <a:cxnLst/>
                  <a:rect l="l" t="t" r="r" b="b"/>
                  <a:pathLst>
                    <a:path w="217" h="274" extrusionOk="0">
                      <a:moveTo>
                        <a:pt x="112" y="0"/>
                      </a:moveTo>
                      <a:cubicBezTo>
                        <a:pt x="0" y="209"/>
                        <a:pt x="0" y="209"/>
                        <a:pt x="0" y="209"/>
                      </a:cubicBezTo>
                      <a:cubicBezTo>
                        <a:pt x="79" y="209"/>
                        <a:pt x="79" y="209"/>
                        <a:pt x="79" y="209"/>
                      </a:cubicBezTo>
                      <a:cubicBezTo>
                        <a:pt x="119" y="274"/>
                        <a:pt x="119" y="274"/>
                        <a:pt x="119" y="274"/>
                      </a:cubicBezTo>
                      <a:cubicBezTo>
                        <a:pt x="217" y="49"/>
                        <a:pt x="217" y="49"/>
                        <a:pt x="217" y="49"/>
                      </a:cubicBezTo>
                      <a:cubicBezTo>
                        <a:pt x="213" y="49"/>
                        <a:pt x="209" y="50"/>
                        <a:pt x="206" y="50"/>
                      </a:cubicBezTo>
                      <a:cubicBezTo>
                        <a:pt x="167" y="50"/>
                        <a:pt x="132" y="30"/>
                        <a:pt x="112" y="0"/>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Calibri"/>
                    <a:ea typeface="Calibri"/>
                    <a:cs typeface="Calibri"/>
                    <a:sym typeface="Calibri"/>
                  </a:endParaRPr>
                </a:p>
              </p:txBody>
            </p:sp>
            <p:sp>
              <p:nvSpPr>
                <p:cNvPr id="568" name="Google Shape;568;p27"/>
                <p:cNvSpPr/>
                <p:nvPr/>
              </p:nvSpPr>
              <p:spPr>
                <a:xfrm>
                  <a:off x="8776867" y="8167645"/>
                  <a:ext cx="690667" cy="690667"/>
                </a:xfrm>
                <a:prstGeom prst="donut">
                  <a:avLst>
                    <a:gd name="adj" fmla="val 25000"/>
                  </a:avLst>
                </a:pr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Calibri"/>
                    <a:ea typeface="Calibri"/>
                    <a:cs typeface="Calibri"/>
                    <a:sym typeface="Calibri"/>
                  </a:endParaRPr>
                </a:p>
              </p:txBody>
            </p:sp>
          </p:grpSp>
        </p:grpSp>
        <p:sp>
          <p:nvSpPr>
            <p:cNvPr id="569" name="Google Shape;569;p27"/>
            <p:cNvSpPr txBox="1"/>
            <p:nvPr/>
          </p:nvSpPr>
          <p:spPr>
            <a:xfrm>
              <a:off x="6179271" y="1890469"/>
              <a:ext cx="1665497" cy="25265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l-GR" sz="1200" b="1" i="0" u="none" strike="noStrike" cap="none" dirty="0">
                  <a:solidFill>
                    <a:srgbClr val="002060"/>
                  </a:solidFill>
                  <a:latin typeface="Calibri"/>
                  <a:ea typeface="Calibri"/>
                  <a:cs typeface="Calibri"/>
                  <a:sym typeface="Calibri"/>
                </a:rPr>
                <a:t>Διάρκεια </a:t>
              </a:r>
              <a:r>
                <a:rPr lang="el-GR" sz="1200" b="1" i="0" u="none" strike="noStrike" cap="none" dirty="0" smtClean="0">
                  <a:solidFill>
                    <a:srgbClr val="002060"/>
                  </a:solidFill>
                  <a:latin typeface="Calibri"/>
                  <a:ea typeface="Calibri"/>
                  <a:cs typeface="Calibri"/>
                  <a:sym typeface="Calibri"/>
                </a:rPr>
                <a:t>Σεναρίου</a:t>
              </a:r>
              <a:endParaRPr lang="en-US" sz="1200" b="1" i="0" u="none" strike="noStrike" cap="none" dirty="0" smtClean="0">
                <a:solidFill>
                  <a:srgbClr val="00206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00"/>
                <a:buFont typeface="Arial"/>
                <a:buNone/>
              </a:pPr>
              <a:r>
                <a:rPr lang="en-US" sz="1200" b="1" dirty="0" smtClean="0">
                  <a:solidFill>
                    <a:srgbClr val="002060"/>
                  </a:solidFill>
                  <a:latin typeface="Calibri"/>
                  <a:ea typeface="Calibri"/>
                  <a:cs typeface="Calibri"/>
                  <a:sym typeface="Calibri"/>
                </a:rPr>
                <a:t>90 </a:t>
              </a:r>
              <a:r>
                <a:rPr lang="el-GR" sz="1200" b="1" dirty="0" smtClean="0">
                  <a:solidFill>
                    <a:srgbClr val="002060"/>
                  </a:solidFill>
                  <a:latin typeface="Calibri"/>
                  <a:ea typeface="Calibri"/>
                  <a:cs typeface="Calibri"/>
                  <a:sym typeface="Calibri"/>
                </a:rPr>
                <a:t>λεπτά</a:t>
              </a:r>
              <a:r>
                <a:rPr lang="el-GR" sz="1200" b="1" i="0" u="none" strike="noStrike" cap="none" dirty="0" smtClean="0">
                  <a:solidFill>
                    <a:srgbClr val="002060"/>
                  </a:solidFill>
                  <a:latin typeface="Calibri"/>
                  <a:ea typeface="Calibri"/>
                  <a:cs typeface="Calibri"/>
                  <a:sym typeface="Calibri"/>
                </a:rPr>
                <a:t> </a:t>
              </a:r>
              <a:endParaRPr sz="1800" b="1" i="0" u="none" strike="noStrike" cap="none" dirty="0">
                <a:solidFill>
                  <a:srgbClr val="002060"/>
                </a:solidFill>
                <a:latin typeface="Calibri"/>
                <a:ea typeface="Calibri"/>
                <a:cs typeface="Calibri"/>
                <a:sym typeface="Calibri"/>
              </a:endParaRPr>
            </a:p>
          </p:txBody>
        </p:sp>
      </p:grpSp>
      <p:pic>
        <p:nvPicPr>
          <p:cNvPr id="570" name="Google Shape;570;p27">
            <a:hlinkClick r:id="" action="ppaction://hlinkshowjump?jump=firstslide"/>
          </p:cNvPr>
          <p:cNvPicPr preferRelativeResize="0"/>
          <p:nvPr/>
        </p:nvPicPr>
        <p:blipFill rotWithShape="1">
          <a:blip r:embed="rId3">
            <a:alphaModFix/>
          </a:blip>
          <a:srcRect/>
          <a:stretch/>
        </p:blipFill>
        <p:spPr>
          <a:xfrm>
            <a:off x="11210053" y="1619275"/>
            <a:ext cx="866896" cy="815671"/>
          </a:xfrm>
          <a:prstGeom prst="rect">
            <a:avLst/>
          </a:prstGeom>
          <a:noFill/>
          <a:ln>
            <a:noFill/>
          </a:ln>
        </p:spPr>
      </p:pic>
      <p:pic>
        <p:nvPicPr>
          <p:cNvPr id="571" name="Google Shape;571;p27">
            <a:hlinkClick r:id="rId4" action="ppaction://hlinksldjump"/>
          </p:cNvPr>
          <p:cNvPicPr preferRelativeResize="0"/>
          <p:nvPr/>
        </p:nvPicPr>
        <p:blipFill rotWithShape="1">
          <a:blip r:embed="rId5">
            <a:alphaModFix/>
          </a:blip>
          <a:srcRect/>
          <a:stretch/>
        </p:blipFill>
        <p:spPr>
          <a:xfrm>
            <a:off x="11210053" y="2434946"/>
            <a:ext cx="866896" cy="815671"/>
          </a:xfrm>
          <a:prstGeom prst="rect">
            <a:avLst/>
          </a:prstGeom>
          <a:noFill/>
          <a:ln>
            <a:noFill/>
          </a:ln>
        </p:spPr>
      </p:pic>
      <p:pic>
        <p:nvPicPr>
          <p:cNvPr id="572" name="Google Shape;572;p27">
            <a:hlinkClick r:id="" action="ppaction://hlinkshowjump?jump=nextslide"/>
          </p:cNvPr>
          <p:cNvPicPr preferRelativeResize="0"/>
          <p:nvPr/>
        </p:nvPicPr>
        <p:blipFill rotWithShape="1">
          <a:blip r:embed="rId6">
            <a:alphaModFix/>
          </a:blip>
          <a:srcRect/>
          <a:stretch/>
        </p:blipFill>
        <p:spPr>
          <a:xfrm>
            <a:off x="11210053" y="3129478"/>
            <a:ext cx="866896" cy="815671"/>
          </a:xfrm>
          <a:prstGeom prst="rect">
            <a:avLst/>
          </a:prstGeom>
          <a:noFill/>
          <a:ln>
            <a:noFill/>
          </a:ln>
        </p:spPr>
      </p:pic>
      <p:pic>
        <p:nvPicPr>
          <p:cNvPr id="573" name="Google Shape;573;p27">
            <a:hlinkClick r:id="" action="ppaction://hlinkshowjump?jump=previousslide"/>
          </p:cNvPr>
          <p:cNvPicPr preferRelativeResize="0"/>
          <p:nvPr/>
        </p:nvPicPr>
        <p:blipFill rotWithShape="1">
          <a:blip r:embed="rId7">
            <a:alphaModFix/>
          </a:blip>
          <a:srcRect/>
          <a:stretch/>
        </p:blipFill>
        <p:spPr>
          <a:xfrm>
            <a:off x="11210053" y="3945149"/>
            <a:ext cx="866896" cy="815671"/>
          </a:xfrm>
          <a:prstGeom prst="rect">
            <a:avLst/>
          </a:prstGeom>
          <a:noFill/>
          <a:ln>
            <a:noFill/>
          </a:ln>
        </p:spPr>
      </p:pic>
      <p:pic>
        <p:nvPicPr>
          <p:cNvPr id="574" name="Google Shape;574;p27"/>
          <p:cNvPicPr preferRelativeResize="0"/>
          <p:nvPr/>
        </p:nvPicPr>
        <p:blipFill rotWithShape="1">
          <a:blip r:embed="rId8">
            <a:alphaModFix/>
          </a:blip>
          <a:srcRect/>
          <a:stretch/>
        </p:blipFill>
        <p:spPr>
          <a:xfrm>
            <a:off x="11210053" y="4939607"/>
            <a:ext cx="866896" cy="662609"/>
          </a:xfrm>
          <a:prstGeom prst="rect">
            <a:avLst/>
          </a:prstGeom>
          <a:noFill/>
          <a:ln>
            <a:noFill/>
          </a:ln>
        </p:spPr>
      </p:pic>
      <p:pic>
        <p:nvPicPr>
          <p:cNvPr id="575" name="Google Shape;575;p27">
            <a:hlinkClick r:id="rId9" action="ppaction://hlinksldjump"/>
          </p:cNvPr>
          <p:cNvPicPr preferRelativeResize="0"/>
          <p:nvPr/>
        </p:nvPicPr>
        <p:blipFill rotWithShape="1">
          <a:blip r:embed="rId10">
            <a:alphaModFix/>
          </a:blip>
          <a:srcRect/>
          <a:stretch/>
        </p:blipFill>
        <p:spPr>
          <a:xfrm>
            <a:off x="11210053" y="5738883"/>
            <a:ext cx="866896" cy="662609"/>
          </a:xfrm>
          <a:prstGeom prst="rect">
            <a:avLst/>
          </a:prstGeom>
          <a:noFill/>
          <a:ln>
            <a:noFill/>
          </a:ln>
        </p:spPr>
      </p:pic>
      <p:sp>
        <p:nvSpPr>
          <p:cNvPr id="74" name="73 - TextBox"/>
          <p:cNvSpPr txBox="1"/>
          <p:nvPr/>
        </p:nvSpPr>
        <p:spPr>
          <a:xfrm>
            <a:off x="1199456" y="2924944"/>
            <a:ext cx="1944216" cy="1569660"/>
          </a:xfrm>
          <a:prstGeom prst="rect">
            <a:avLst/>
          </a:prstGeom>
          <a:noFill/>
        </p:spPr>
        <p:txBody>
          <a:bodyPr wrap="square" rtlCol="0">
            <a:spAutoFit/>
          </a:bodyPr>
          <a:lstStyle/>
          <a:p>
            <a:pPr algn="ctr"/>
            <a:r>
              <a:rPr lang="el-GR" sz="1600" dirty="0" smtClean="0">
                <a:latin typeface="Times New Roman" pitchFamily="18" charset="0"/>
                <a:cs typeface="Times New Roman" pitchFamily="18" charset="0"/>
              </a:rPr>
              <a:t>Επεξεργασία εικόνων, προβολή βίντεο, ακρόαση τραγουδιού.</a:t>
            </a:r>
          </a:p>
          <a:p>
            <a:endParaRPr lang="el-GR" sz="1600" dirty="0" smtClean="0">
              <a:latin typeface="Times New Roman" pitchFamily="18" charset="0"/>
              <a:cs typeface="Times New Roman" pitchFamily="18" charset="0"/>
            </a:endParaRPr>
          </a:p>
          <a:p>
            <a:pPr algn="ctr"/>
            <a:r>
              <a:rPr lang="el-GR" sz="1600" dirty="0" smtClean="0">
                <a:latin typeface="Times New Roman" pitchFamily="18" charset="0"/>
                <a:cs typeface="Times New Roman" pitchFamily="18" charset="0"/>
              </a:rPr>
              <a:t>Διάρκεια: 25 λεπτά</a:t>
            </a:r>
            <a:endParaRPr lang="el-GR" sz="1600" dirty="0">
              <a:latin typeface="Times New Roman" pitchFamily="18" charset="0"/>
              <a:cs typeface="Times New Roman" pitchFamily="18" charset="0"/>
            </a:endParaRPr>
          </a:p>
        </p:txBody>
      </p:sp>
      <p:sp>
        <p:nvSpPr>
          <p:cNvPr id="75" name="74 - TextBox"/>
          <p:cNvSpPr txBox="1"/>
          <p:nvPr/>
        </p:nvSpPr>
        <p:spPr>
          <a:xfrm>
            <a:off x="3143672" y="3861048"/>
            <a:ext cx="1944216" cy="1323439"/>
          </a:xfrm>
          <a:prstGeom prst="rect">
            <a:avLst/>
          </a:prstGeom>
          <a:noFill/>
        </p:spPr>
        <p:txBody>
          <a:bodyPr wrap="square" rtlCol="0">
            <a:spAutoFit/>
          </a:bodyPr>
          <a:lstStyle/>
          <a:p>
            <a:pPr algn="ctr"/>
            <a:r>
              <a:rPr lang="el-GR" sz="1600" dirty="0" smtClean="0">
                <a:latin typeface="Times New Roman" pitchFamily="18" charset="0"/>
                <a:cs typeface="Times New Roman" pitchFamily="18" charset="0"/>
              </a:rPr>
              <a:t>Ενασχόληση με φύλλα εργασίας και </a:t>
            </a:r>
            <a:r>
              <a:rPr lang="en-US" sz="1600" dirty="0" smtClean="0">
                <a:latin typeface="Times New Roman" pitchFamily="18" charset="0"/>
                <a:cs typeface="Times New Roman" pitchFamily="18" charset="0"/>
              </a:rPr>
              <a:t>quiz.</a:t>
            </a:r>
          </a:p>
          <a:p>
            <a:endParaRPr lang="en-US" sz="1600" dirty="0" smtClean="0">
              <a:latin typeface="Times New Roman" pitchFamily="18" charset="0"/>
              <a:cs typeface="Times New Roman" pitchFamily="18" charset="0"/>
            </a:endParaRPr>
          </a:p>
          <a:p>
            <a:pPr algn="ctr"/>
            <a:r>
              <a:rPr lang="el-GR" sz="1600" dirty="0" smtClean="0">
                <a:latin typeface="Times New Roman" pitchFamily="18" charset="0"/>
                <a:cs typeface="Times New Roman" pitchFamily="18" charset="0"/>
              </a:rPr>
              <a:t>Διάρκεια: 15 λεπτά</a:t>
            </a:r>
            <a:endParaRPr lang="el-GR" sz="1600" dirty="0">
              <a:latin typeface="Times New Roman" pitchFamily="18" charset="0"/>
              <a:cs typeface="Times New Roman" pitchFamily="18" charset="0"/>
            </a:endParaRPr>
          </a:p>
        </p:txBody>
      </p:sp>
      <p:sp>
        <p:nvSpPr>
          <p:cNvPr id="76" name="75 - TextBox"/>
          <p:cNvSpPr txBox="1"/>
          <p:nvPr/>
        </p:nvSpPr>
        <p:spPr>
          <a:xfrm>
            <a:off x="5015880" y="2276872"/>
            <a:ext cx="2016224" cy="2862322"/>
          </a:xfrm>
          <a:prstGeom prst="rect">
            <a:avLst/>
          </a:prstGeom>
          <a:noFill/>
        </p:spPr>
        <p:txBody>
          <a:bodyPr wrap="square" rtlCol="0">
            <a:spAutoFit/>
          </a:bodyPr>
          <a:lstStyle/>
          <a:p>
            <a:pPr algn="ctr"/>
            <a:r>
              <a:rPr lang="el-GR" sz="1800" dirty="0" smtClean="0">
                <a:latin typeface="Times New Roman" pitchFamily="18" charset="0"/>
                <a:cs typeface="Times New Roman" pitchFamily="18" charset="0"/>
              </a:rPr>
              <a:t>Φωτογραφίζω και ανεβάζω στην πλατφόρμα.</a:t>
            </a:r>
          </a:p>
          <a:p>
            <a:pPr algn="ctr"/>
            <a:r>
              <a:rPr lang="el-GR" sz="1800" dirty="0" smtClean="0">
                <a:latin typeface="Times New Roman" pitchFamily="18" charset="0"/>
                <a:cs typeface="Times New Roman" pitchFamily="18" charset="0"/>
              </a:rPr>
              <a:t>Ζωγραφική, αναγνώριση, ταξινόμηση και ομαδοποίηση συσκευασιών.</a:t>
            </a:r>
          </a:p>
          <a:p>
            <a:pPr algn="ctr"/>
            <a:endParaRPr lang="el-GR" sz="1800" dirty="0" smtClean="0">
              <a:latin typeface="Times New Roman" pitchFamily="18" charset="0"/>
              <a:cs typeface="Times New Roman" pitchFamily="18" charset="0"/>
            </a:endParaRPr>
          </a:p>
          <a:p>
            <a:pPr algn="ctr"/>
            <a:r>
              <a:rPr lang="el-GR" sz="1800" dirty="0" smtClean="0">
                <a:latin typeface="Times New Roman" pitchFamily="18" charset="0"/>
                <a:cs typeface="Times New Roman" pitchFamily="18" charset="0"/>
              </a:rPr>
              <a:t>Διάρκεια: 20 λεπτά</a:t>
            </a:r>
            <a:endParaRPr lang="el-GR" sz="1800" dirty="0">
              <a:latin typeface="Times New Roman" pitchFamily="18" charset="0"/>
              <a:cs typeface="Times New Roman" pitchFamily="18" charset="0"/>
            </a:endParaRPr>
          </a:p>
        </p:txBody>
      </p:sp>
      <p:sp>
        <p:nvSpPr>
          <p:cNvPr id="77" name="76 - TextBox"/>
          <p:cNvSpPr txBox="1"/>
          <p:nvPr/>
        </p:nvSpPr>
        <p:spPr>
          <a:xfrm>
            <a:off x="7104112" y="3568948"/>
            <a:ext cx="1944216" cy="2308324"/>
          </a:xfrm>
          <a:prstGeom prst="rect">
            <a:avLst/>
          </a:prstGeom>
          <a:noFill/>
        </p:spPr>
        <p:txBody>
          <a:bodyPr wrap="square" rtlCol="0">
            <a:spAutoFit/>
          </a:bodyPr>
          <a:lstStyle/>
          <a:p>
            <a:pPr algn="ctr"/>
            <a:r>
              <a:rPr lang="el-GR" sz="1600" dirty="0" smtClean="0">
                <a:latin typeface="Times New Roman" pitchFamily="18" charset="0"/>
                <a:cs typeface="Times New Roman" pitchFamily="18" charset="0"/>
              </a:rPr>
              <a:t>Δραστηριότητες για να είμαστε περισσότερο … δημιουργικοί!</a:t>
            </a:r>
          </a:p>
          <a:p>
            <a:pPr algn="ctr"/>
            <a:r>
              <a:rPr lang="el-GR" sz="1600" dirty="0" smtClean="0">
                <a:latin typeface="Times New Roman" pitchFamily="18" charset="0"/>
                <a:cs typeface="Times New Roman" pitchFamily="18" charset="0"/>
              </a:rPr>
              <a:t>Κατασκευή, </a:t>
            </a:r>
            <a:r>
              <a:rPr lang="el-GR" sz="1600" dirty="0" err="1" smtClean="0">
                <a:latin typeface="Times New Roman" pitchFamily="18" charset="0"/>
                <a:cs typeface="Times New Roman" pitchFamily="18" charset="0"/>
              </a:rPr>
              <a:t>παζλ</a:t>
            </a:r>
            <a:r>
              <a:rPr lang="el-GR" sz="1600" dirty="0" smtClean="0">
                <a:latin typeface="Times New Roman" pitchFamily="18" charset="0"/>
                <a:cs typeface="Times New Roman" pitchFamily="18" charset="0"/>
              </a:rPr>
              <a:t>, παιχνίδι μνήμης, δημιουργία αφίσας.</a:t>
            </a:r>
          </a:p>
          <a:p>
            <a:pPr algn="ctr"/>
            <a:endParaRPr lang="el-GR" sz="1600" dirty="0" smtClean="0">
              <a:latin typeface="Times New Roman" pitchFamily="18" charset="0"/>
              <a:cs typeface="Times New Roman" pitchFamily="18" charset="0"/>
            </a:endParaRPr>
          </a:p>
          <a:p>
            <a:pPr algn="ctr"/>
            <a:r>
              <a:rPr lang="el-GR" sz="1600" dirty="0" smtClean="0">
                <a:latin typeface="Times New Roman" pitchFamily="18" charset="0"/>
                <a:cs typeface="Times New Roman" pitchFamily="18" charset="0"/>
              </a:rPr>
              <a:t>Διάρκεια: 30 λεπτά</a:t>
            </a:r>
            <a:endParaRPr lang="el-GR" sz="1600" dirty="0">
              <a:latin typeface="Times New Roman" pitchFamily="18" charset="0"/>
              <a:cs typeface="Times New Roman" pitchFamily="18" charset="0"/>
            </a:endParaRPr>
          </a:p>
        </p:txBody>
      </p:sp>
      <p:sp>
        <p:nvSpPr>
          <p:cNvPr id="78" name="77 - TextBox"/>
          <p:cNvSpPr txBox="1"/>
          <p:nvPr/>
        </p:nvSpPr>
        <p:spPr>
          <a:xfrm>
            <a:off x="8976320" y="2348880"/>
            <a:ext cx="2016224" cy="2554545"/>
          </a:xfrm>
          <a:prstGeom prst="rect">
            <a:avLst/>
          </a:prstGeom>
          <a:noFill/>
        </p:spPr>
        <p:txBody>
          <a:bodyPr wrap="square" rtlCol="0">
            <a:spAutoFit/>
          </a:bodyPr>
          <a:lstStyle/>
          <a:p>
            <a:pPr algn="ctr"/>
            <a:r>
              <a:rPr lang="el-GR" sz="1600" dirty="0" smtClean="0">
                <a:latin typeface="Times New Roman" pitchFamily="18" charset="0"/>
                <a:cs typeface="Times New Roman" pitchFamily="18" charset="0"/>
              </a:rPr>
              <a:t>Για οποιαδήποτε απορία μπορείτε να στείλετε μήνυμα</a:t>
            </a:r>
            <a:r>
              <a:rPr lang="en-US" sz="1600" dirty="0" smtClean="0">
                <a:latin typeface="Times New Roman" pitchFamily="18" charset="0"/>
                <a:cs typeface="Times New Roman" pitchFamily="18" charset="0"/>
              </a:rPr>
              <a:t> </a:t>
            </a:r>
            <a:r>
              <a:rPr lang="el-GR" sz="1600" dirty="0" smtClean="0">
                <a:latin typeface="Times New Roman" pitchFamily="18" charset="0"/>
                <a:cs typeface="Times New Roman" pitchFamily="18" charset="0"/>
              </a:rPr>
              <a:t>στο Τετράδιο Συνεργασίας ή μέσω ηλεκτρονικού ταχυδρομείου στην ακόλουθη διεύθυνση:</a:t>
            </a:r>
          </a:p>
          <a:p>
            <a:pPr algn="ctr"/>
            <a:endParaRPr lang="en-US" sz="1600" dirty="0" smtClean="0">
              <a:latin typeface="Times New Roman" pitchFamily="18" charset="0"/>
              <a:cs typeface="Times New Roman" pitchFamily="18" charset="0"/>
            </a:endParaRPr>
          </a:p>
          <a:p>
            <a:pPr algn="ctr"/>
            <a:r>
              <a:rPr lang="en-US" sz="1600" dirty="0" smtClean="0">
                <a:latin typeface="Times New Roman" pitchFamily="18" charset="0"/>
                <a:cs typeface="Times New Roman" pitchFamily="18" charset="0"/>
              </a:rPr>
              <a:t>Venia_kou@yahoo.gr</a:t>
            </a:r>
            <a:endParaRPr lang="el-GR" sz="1600" dirty="0">
              <a:latin typeface="Times New Roman" pitchFamily="18" charset="0"/>
              <a:cs typeface="Times New Roman" pitchFamily="18" charset="0"/>
            </a:endParaRPr>
          </a:p>
        </p:txBody>
      </p:sp>
      <p:sp>
        <p:nvSpPr>
          <p:cNvPr id="79" name="78 - TextBox"/>
          <p:cNvSpPr txBox="1"/>
          <p:nvPr/>
        </p:nvSpPr>
        <p:spPr>
          <a:xfrm>
            <a:off x="1775520" y="548680"/>
            <a:ext cx="7560840" cy="738664"/>
          </a:xfrm>
          <a:prstGeom prst="rect">
            <a:avLst/>
          </a:prstGeom>
          <a:noFill/>
        </p:spPr>
        <p:txBody>
          <a:bodyPr wrap="square" rtlCol="0">
            <a:spAutoFit/>
            <a:scene3d>
              <a:camera prst="orthographicFront"/>
              <a:lightRig rig="threePt" dir="t"/>
            </a:scene3d>
            <a:sp3d extrusionH="57150">
              <a:bevelT w="38100" h="38100"/>
            </a:sp3d>
          </a:bodyPr>
          <a:lstStyle/>
          <a:p>
            <a:pPr algn="ctr"/>
            <a:r>
              <a:rPr lang="el-GR" sz="2400" b="1" dirty="0" smtClean="0">
                <a:solidFill>
                  <a:srgbClr val="00B050"/>
                </a:solidFill>
                <a:latin typeface="Times New Roman" pitchFamily="18" charset="0"/>
                <a:cs typeface="Times New Roman" pitchFamily="18" charset="0"/>
              </a:rPr>
              <a:t>Σύνοψη Σεναρίου </a:t>
            </a:r>
          </a:p>
          <a:p>
            <a:pPr algn="ctr"/>
            <a:r>
              <a:rPr lang="el-GR" sz="1800" dirty="0" smtClean="0">
                <a:latin typeface="Times New Roman" pitchFamily="18" charset="0"/>
                <a:cs typeface="Times New Roman" pitchFamily="18" charset="0"/>
              </a:rPr>
              <a:t>Με κριτήριο το είδος των δραστηριοτήτων</a:t>
            </a:r>
            <a:endParaRPr lang="el-GR" sz="1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28"/>
          <p:cNvSpPr txBox="1">
            <a:spLocks noGrp="1"/>
          </p:cNvSpPr>
          <p:nvPr>
            <p:ph type="title"/>
          </p:nvPr>
        </p:nvSpPr>
        <p:spPr>
          <a:xfrm>
            <a:off x="3965713" y="1180133"/>
            <a:ext cx="2022613"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5400"/>
              <a:buFont typeface="Calibri"/>
              <a:buNone/>
            </a:pPr>
            <a:r>
              <a:rPr lang="el-GR" sz="5400" b="1">
                <a:solidFill>
                  <a:srgbClr val="0070C0"/>
                </a:solidFill>
              </a:rPr>
              <a:t>Πηγές</a:t>
            </a:r>
            <a:endParaRPr/>
          </a:p>
        </p:txBody>
      </p:sp>
      <p:pic>
        <p:nvPicPr>
          <p:cNvPr id="581" name="Google Shape;581;p28" descr="Αποτέλεσμα εικόνας για resources"/>
          <p:cNvPicPr preferRelativeResize="0"/>
          <p:nvPr/>
        </p:nvPicPr>
        <p:blipFill rotWithShape="1">
          <a:blip r:embed="rId3">
            <a:alphaModFix/>
          </a:blip>
          <a:srcRect/>
          <a:stretch/>
        </p:blipFill>
        <p:spPr>
          <a:xfrm>
            <a:off x="828261" y="907567"/>
            <a:ext cx="2619375" cy="1743075"/>
          </a:xfrm>
          <a:prstGeom prst="rect">
            <a:avLst/>
          </a:prstGeom>
          <a:noFill/>
          <a:ln>
            <a:noFill/>
          </a:ln>
        </p:spPr>
      </p:pic>
      <p:pic>
        <p:nvPicPr>
          <p:cNvPr id="582" name="Google Shape;582;p28" descr="Αποτέλεσμα εικόνας για resources"/>
          <p:cNvPicPr preferRelativeResize="0"/>
          <p:nvPr/>
        </p:nvPicPr>
        <p:blipFill rotWithShape="1">
          <a:blip r:embed="rId3">
            <a:alphaModFix/>
          </a:blip>
          <a:srcRect/>
          <a:stretch/>
        </p:blipFill>
        <p:spPr>
          <a:xfrm>
            <a:off x="1991544" y="2924944"/>
            <a:ext cx="620149" cy="412681"/>
          </a:xfrm>
          <a:prstGeom prst="rect">
            <a:avLst/>
          </a:prstGeom>
          <a:noFill/>
          <a:ln>
            <a:noFill/>
          </a:ln>
        </p:spPr>
      </p:pic>
      <p:pic>
        <p:nvPicPr>
          <p:cNvPr id="583" name="Google Shape;583;p28" descr="Αποτέλεσμα εικόνας για resources"/>
          <p:cNvPicPr preferRelativeResize="0"/>
          <p:nvPr/>
        </p:nvPicPr>
        <p:blipFill rotWithShape="1">
          <a:blip r:embed="rId3">
            <a:alphaModFix/>
          </a:blip>
          <a:srcRect/>
          <a:stretch/>
        </p:blipFill>
        <p:spPr>
          <a:xfrm>
            <a:off x="1991544" y="3880415"/>
            <a:ext cx="620149" cy="412681"/>
          </a:xfrm>
          <a:prstGeom prst="rect">
            <a:avLst/>
          </a:prstGeom>
          <a:noFill/>
          <a:ln>
            <a:noFill/>
          </a:ln>
        </p:spPr>
      </p:pic>
      <p:pic>
        <p:nvPicPr>
          <p:cNvPr id="586" name="Google Shape;586;p28">
            <a:hlinkClick r:id="" action="ppaction://hlinkshowjump?jump=firstslide"/>
          </p:cNvPr>
          <p:cNvPicPr preferRelativeResize="0"/>
          <p:nvPr/>
        </p:nvPicPr>
        <p:blipFill rotWithShape="1">
          <a:blip r:embed="rId4">
            <a:alphaModFix/>
          </a:blip>
          <a:srcRect/>
          <a:stretch/>
        </p:blipFill>
        <p:spPr>
          <a:xfrm>
            <a:off x="10930291" y="1829945"/>
            <a:ext cx="866896" cy="815671"/>
          </a:xfrm>
          <a:prstGeom prst="rect">
            <a:avLst/>
          </a:prstGeom>
          <a:noFill/>
          <a:ln>
            <a:noFill/>
          </a:ln>
        </p:spPr>
      </p:pic>
      <p:pic>
        <p:nvPicPr>
          <p:cNvPr id="587" name="Google Shape;587;p28">
            <a:hlinkClick r:id="rId5" action="ppaction://hlinksldjump"/>
          </p:cNvPr>
          <p:cNvPicPr preferRelativeResize="0"/>
          <p:nvPr/>
        </p:nvPicPr>
        <p:blipFill rotWithShape="1">
          <a:blip r:embed="rId6">
            <a:alphaModFix/>
          </a:blip>
          <a:srcRect/>
          <a:stretch/>
        </p:blipFill>
        <p:spPr>
          <a:xfrm>
            <a:off x="10930291" y="2645616"/>
            <a:ext cx="866896" cy="815671"/>
          </a:xfrm>
          <a:prstGeom prst="rect">
            <a:avLst/>
          </a:prstGeom>
          <a:noFill/>
          <a:ln>
            <a:noFill/>
          </a:ln>
        </p:spPr>
      </p:pic>
      <p:pic>
        <p:nvPicPr>
          <p:cNvPr id="588" name="Google Shape;588;p28">
            <a:hlinkClick r:id="" action="ppaction://hlinkshowjump?jump=nextslide"/>
          </p:cNvPr>
          <p:cNvPicPr preferRelativeResize="0"/>
          <p:nvPr/>
        </p:nvPicPr>
        <p:blipFill rotWithShape="1">
          <a:blip r:embed="rId7">
            <a:alphaModFix/>
          </a:blip>
          <a:srcRect/>
          <a:stretch/>
        </p:blipFill>
        <p:spPr>
          <a:xfrm>
            <a:off x="10930291" y="3340148"/>
            <a:ext cx="866896" cy="815671"/>
          </a:xfrm>
          <a:prstGeom prst="rect">
            <a:avLst/>
          </a:prstGeom>
          <a:noFill/>
          <a:ln>
            <a:noFill/>
          </a:ln>
        </p:spPr>
      </p:pic>
      <p:pic>
        <p:nvPicPr>
          <p:cNvPr id="589" name="Google Shape;589;p28">
            <a:hlinkClick r:id="" action="ppaction://hlinkshowjump?jump=previousslide"/>
          </p:cNvPr>
          <p:cNvPicPr preferRelativeResize="0"/>
          <p:nvPr/>
        </p:nvPicPr>
        <p:blipFill rotWithShape="1">
          <a:blip r:embed="rId8">
            <a:alphaModFix/>
          </a:blip>
          <a:srcRect/>
          <a:stretch/>
        </p:blipFill>
        <p:spPr>
          <a:xfrm>
            <a:off x="10930291" y="4155819"/>
            <a:ext cx="866896" cy="815671"/>
          </a:xfrm>
          <a:prstGeom prst="rect">
            <a:avLst/>
          </a:prstGeom>
          <a:noFill/>
          <a:ln>
            <a:noFill/>
          </a:ln>
        </p:spPr>
      </p:pic>
      <p:pic>
        <p:nvPicPr>
          <p:cNvPr id="590" name="Google Shape;590;p28"/>
          <p:cNvPicPr preferRelativeResize="0"/>
          <p:nvPr/>
        </p:nvPicPr>
        <p:blipFill rotWithShape="1">
          <a:blip r:embed="rId9">
            <a:alphaModFix/>
          </a:blip>
          <a:srcRect/>
          <a:stretch/>
        </p:blipFill>
        <p:spPr>
          <a:xfrm>
            <a:off x="10930291" y="5150277"/>
            <a:ext cx="866896" cy="662609"/>
          </a:xfrm>
          <a:prstGeom prst="rect">
            <a:avLst/>
          </a:prstGeom>
          <a:noFill/>
          <a:ln>
            <a:noFill/>
          </a:ln>
        </p:spPr>
      </p:pic>
      <p:sp>
        <p:nvSpPr>
          <p:cNvPr id="591" name="Google Shape;591;p28"/>
          <p:cNvSpPr txBox="1"/>
          <p:nvPr/>
        </p:nvSpPr>
        <p:spPr>
          <a:xfrm>
            <a:off x="3144650" y="2994100"/>
            <a:ext cx="7259400" cy="46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700"/>
              <a:buFont typeface="Arial"/>
              <a:buNone/>
            </a:pPr>
            <a:endParaRPr sz="1900" b="0" i="0" u="none" strike="noStrike" cap="none">
              <a:solidFill>
                <a:srgbClr val="000000"/>
              </a:solidFill>
              <a:latin typeface="Calibri"/>
              <a:ea typeface="Calibri"/>
              <a:cs typeface="Calibri"/>
              <a:sym typeface="Calibri"/>
            </a:endParaRPr>
          </a:p>
        </p:txBody>
      </p:sp>
      <p:sp>
        <p:nvSpPr>
          <p:cNvPr id="592" name="Google Shape;592;p28"/>
          <p:cNvSpPr txBox="1"/>
          <p:nvPr/>
        </p:nvSpPr>
        <p:spPr>
          <a:xfrm>
            <a:off x="3144650" y="4014450"/>
            <a:ext cx="4533000" cy="39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593" name="Google Shape;593;p28"/>
          <p:cNvSpPr txBox="1"/>
          <p:nvPr/>
        </p:nvSpPr>
        <p:spPr>
          <a:xfrm>
            <a:off x="3295175" y="5018050"/>
            <a:ext cx="4466100" cy="46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1" i="0" u="sng" strike="noStrike" cap="none">
              <a:solidFill>
                <a:srgbClr val="0000FF"/>
              </a:solidFill>
              <a:latin typeface="Calibri"/>
              <a:ea typeface="Calibri"/>
              <a:cs typeface="Calibri"/>
              <a:sym typeface="Calibri"/>
            </a:endParaRPr>
          </a:p>
        </p:txBody>
      </p:sp>
      <p:sp>
        <p:nvSpPr>
          <p:cNvPr id="594" name="Google Shape;594;p28"/>
          <p:cNvSpPr txBox="1"/>
          <p:nvPr/>
        </p:nvSpPr>
        <p:spPr>
          <a:xfrm>
            <a:off x="3378825" y="5921300"/>
            <a:ext cx="3947400" cy="46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sng" strike="noStrike" cap="none">
              <a:solidFill>
                <a:srgbClr val="0000FF"/>
              </a:solidFill>
              <a:latin typeface="Calibri"/>
              <a:ea typeface="Calibri"/>
              <a:cs typeface="Calibri"/>
              <a:sym typeface="Calibri"/>
            </a:endParaRPr>
          </a:p>
        </p:txBody>
      </p:sp>
      <p:sp>
        <p:nvSpPr>
          <p:cNvPr id="17" name="16 - TextBox"/>
          <p:cNvSpPr txBox="1"/>
          <p:nvPr/>
        </p:nvSpPr>
        <p:spPr>
          <a:xfrm>
            <a:off x="2783632" y="2852936"/>
            <a:ext cx="8352928" cy="830997"/>
          </a:xfrm>
          <a:prstGeom prst="rect">
            <a:avLst/>
          </a:prstGeom>
          <a:noFill/>
        </p:spPr>
        <p:txBody>
          <a:bodyPr wrap="square" rtlCol="0">
            <a:spAutoFit/>
          </a:bodyPr>
          <a:lstStyle/>
          <a:p>
            <a:pPr algn="just"/>
            <a:r>
              <a:rPr lang="el-GR" sz="1600" dirty="0" smtClean="0">
                <a:latin typeface="Times New Roman" pitchFamily="18" charset="0"/>
                <a:cs typeface="Times New Roman" pitchFamily="18" charset="0"/>
              </a:rPr>
              <a:t>ΔΕΠΠΣ-ΑΠΣ (2003). </a:t>
            </a:r>
            <a:r>
              <a:rPr lang="el-GR" sz="1600" dirty="0" err="1" smtClean="0">
                <a:latin typeface="Times New Roman" pitchFamily="18" charset="0"/>
                <a:cs typeface="Times New Roman" pitchFamily="18" charset="0"/>
              </a:rPr>
              <a:t>Διαθεματικό</a:t>
            </a:r>
            <a:r>
              <a:rPr lang="el-GR" sz="1600" dirty="0" smtClean="0">
                <a:latin typeface="Times New Roman" pitchFamily="18" charset="0"/>
                <a:cs typeface="Times New Roman" pitchFamily="18" charset="0"/>
              </a:rPr>
              <a:t> ενιαίο πλαίσιο προγραμμάτων σπουδών και αναλυτικά προγράμματα σπουδών υποχρεωτικής εκπαίδευσης. Αθήνα: ΥΠΕΠΘ-ΠΙ, ΦΕΚ 304Β/13-03-2003. Ανακτήθηκε από: </a:t>
            </a:r>
            <a:r>
              <a:rPr lang="en-US" sz="1600" dirty="0" smtClean="0">
                <a:latin typeface="Times New Roman" pitchFamily="18" charset="0"/>
                <a:cs typeface="Times New Roman" pitchFamily="18" charset="0"/>
                <a:hlinkClick r:id="rId10"/>
              </a:rPr>
              <a:t>http://ebooks.edu.gr/info/cps/27deppsaps_Nipiagogiou.pdf</a:t>
            </a:r>
            <a:r>
              <a:rPr lang="el-GR" sz="1600" dirty="0" smtClean="0">
                <a:latin typeface="Times New Roman" pitchFamily="18" charset="0"/>
                <a:cs typeface="Times New Roman" pitchFamily="18" charset="0"/>
              </a:rPr>
              <a:t> </a:t>
            </a:r>
            <a:endParaRPr lang="el-GR" sz="1600" dirty="0">
              <a:latin typeface="Times New Roman" pitchFamily="18" charset="0"/>
              <a:cs typeface="Times New Roman" pitchFamily="18" charset="0"/>
            </a:endParaRPr>
          </a:p>
        </p:txBody>
      </p:sp>
      <p:sp>
        <p:nvSpPr>
          <p:cNvPr id="18" name="17 - TextBox"/>
          <p:cNvSpPr txBox="1"/>
          <p:nvPr/>
        </p:nvSpPr>
        <p:spPr>
          <a:xfrm>
            <a:off x="2711624" y="3789040"/>
            <a:ext cx="8496944" cy="1569660"/>
          </a:xfrm>
          <a:prstGeom prst="rect">
            <a:avLst/>
          </a:prstGeom>
          <a:noFill/>
        </p:spPr>
        <p:txBody>
          <a:bodyPr wrap="square" rtlCol="0">
            <a:spAutoFit/>
          </a:bodyPr>
          <a:lstStyle/>
          <a:p>
            <a:pPr algn="just"/>
            <a:r>
              <a:rPr lang="el-GR" sz="1600" dirty="0" smtClean="0">
                <a:latin typeface="Times New Roman" pitchFamily="18" charset="0"/>
                <a:cs typeface="Times New Roman" pitchFamily="18" charset="0"/>
              </a:rPr>
              <a:t>ΙΕΠ – Ινστιτούτο Εκπαιδευτικής Πολιτικής (2014). Πρόγραμμα Σπουδών Νηπιαγωγείου «ΝΕΟ ΣΧΟΛΕΙΟ (Σχολείο 21ου αιώνα) – Νέο Πρόγραμμα Σπουδών» με κωδικό ΟΠΣ: 295450 Οριζόντια Πράξη στις 8 Π.Σ., 3 </a:t>
            </a:r>
            <a:r>
              <a:rPr lang="el-GR" sz="1600" dirty="0" err="1" smtClean="0">
                <a:latin typeface="Times New Roman" pitchFamily="18" charset="0"/>
                <a:cs typeface="Times New Roman" pitchFamily="18" charset="0"/>
              </a:rPr>
              <a:t>Π.Στ</a:t>
            </a:r>
            <a:r>
              <a:rPr lang="el-GR" sz="1600" dirty="0" smtClean="0">
                <a:latin typeface="Times New Roman" pitchFamily="18" charset="0"/>
                <a:cs typeface="Times New Roman" pitchFamily="18" charset="0"/>
              </a:rPr>
              <a:t>. Εξ., 2 </a:t>
            </a:r>
            <a:r>
              <a:rPr lang="el-GR" sz="1600" dirty="0" err="1" smtClean="0">
                <a:latin typeface="Times New Roman" pitchFamily="18" charset="0"/>
                <a:cs typeface="Times New Roman" pitchFamily="18" charset="0"/>
              </a:rPr>
              <a:t>Π.Στ</a:t>
            </a:r>
            <a:r>
              <a:rPr lang="el-GR" sz="1600" dirty="0" smtClean="0">
                <a:latin typeface="Times New Roman" pitchFamily="18" charset="0"/>
                <a:cs typeface="Times New Roman" pitchFamily="18" charset="0"/>
              </a:rPr>
              <a:t>. </a:t>
            </a:r>
            <a:r>
              <a:rPr lang="el-GR" sz="1600" dirty="0" err="1" smtClean="0">
                <a:latin typeface="Times New Roman" pitchFamily="18" charset="0"/>
                <a:cs typeface="Times New Roman" pitchFamily="18" charset="0"/>
              </a:rPr>
              <a:t>Εισ</a:t>
            </a:r>
            <a:r>
              <a:rPr lang="el-GR" sz="1600" dirty="0" smtClean="0">
                <a:latin typeface="Times New Roman" pitchFamily="18" charset="0"/>
                <a:cs typeface="Times New Roman" pitchFamily="18" charset="0"/>
              </a:rPr>
              <a:t>. Υποέργο 1 : «Εκπόνηση Προγραμμάτων Σπουδών Υποχρεωτικής Εκπαίδευσης». Αθήνα: </a:t>
            </a:r>
            <a:r>
              <a:rPr lang="el-GR" sz="1600" dirty="0" err="1" smtClean="0">
                <a:latin typeface="Times New Roman" pitchFamily="18" charset="0"/>
                <a:cs typeface="Times New Roman" pitchFamily="18" charset="0"/>
              </a:rPr>
              <a:t>Υουργείο</a:t>
            </a:r>
            <a:r>
              <a:rPr lang="el-GR" sz="1600" dirty="0" smtClean="0">
                <a:latin typeface="Times New Roman" pitchFamily="18" charset="0"/>
                <a:cs typeface="Times New Roman" pitchFamily="18" charset="0"/>
              </a:rPr>
              <a:t> Παιδείας και Θρησκευμάτων. Ειδική Υπηρεσία Διαχείρισης. Ανακτήθηκε από: </a:t>
            </a:r>
            <a:r>
              <a:rPr lang="en-US" sz="1600" dirty="0" smtClean="0">
                <a:latin typeface="Times New Roman" pitchFamily="18" charset="0"/>
                <a:cs typeface="Times New Roman" pitchFamily="18" charset="0"/>
                <a:hlinkClick r:id="rId11"/>
              </a:rPr>
              <a:t>https://www.esos.gr/sites/default/files/articles-legacy/1947_1o_meros_pps_nipiagogeioy.pdf</a:t>
            </a:r>
            <a:r>
              <a:rPr lang="el-GR" sz="1600" dirty="0" smtClean="0">
                <a:latin typeface="Times New Roman" pitchFamily="18" charset="0"/>
                <a:cs typeface="Times New Roman" pitchFamily="18" charset="0"/>
              </a:rPr>
              <a:t>  </a:t>
            </a:r>
            <a:endParaRPr lang="el-GR" sz="1600"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28"/>
          <p:cNvSpPr txBox="1">
            <a:spLocks noGrp="1"/>
          </p:cNvSpPr>
          <p:nvPr>
            <p:ph type="title"/>
          </p:nvPr>
        </p:nvSpPr>
        <p:spPr>
          <a:xfrm>
            <a:off x="4145395" y="1023317"/>
            <a:ext cx="2022613"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5400"/>
              <a:buFont typeface="Calibri"/>
              <a:buNone/>
            </a:pPr>
            <a:r>
              <a:rPr lang="el-GR" sz="5400" b="1" dirty="0">
                <a:solidFill>
                  <a:srgbClr val="0070C0"/>
                </a:solidFill>
              </a:rPr>
              <a:t>Πηγές</a:t>
            </a:r>
            <a:endParaRPr dirty="0"/>
          </a:p>
        </p:txBody>
      </p:sp>
      <p:pic>
        <p:nvPicPr>
          <p:cNvPr id="581" name="Google Shape;581;p28" descr="Αποτέλεσμα εικόνας για resources"/>
          <p:cNvPicPr preferRelativeResize="0"/>
          <p:nvPr/>
        </p:nvPicPr>
        <p:blipFill rotWithShape="1">
          <a:blip r:embed="rId3">
            <a:alphaModFix/>
          </a:blip>
          <a:srcRect/>
          <a:stretch/>
        </p:blipFill>
        <p:spPr>
          <a:xfrm>
            <a:off x="828261" y="907567"/>
            <a:ext cx="2619375" cy="1743075"/>
          </a:xfrm>
          <a:prstGeom prst="rect">
            <a:avLst/>
          </a:prstGeom>
          <a:noFill/>
          <a:ln>
            <a:noFill/>
          </a:ln>
        </p:spPr>
      </p:pic>
      <p:pic>
        <p:nvPicPr>
          <p:cNvPr id="582" name="Google Shape;582;p28" descr="Αποτέλεσμα εικόνας για resources"/>
          <p:cNvPicPr preferRelativeResize="0"/>
          <p:nvPr/>
        </p:nvPicPr>
        <p:blipFill rotWithShape="1">
          <a:blip r:embed="rId3">
            <a:alphaModFix/>
          </a:blip>
          <a:srcRect/>
          <a:stretch/>
        </p:blipFill>
        <p:spPr>
          <a:xfrm>
            <a:off x="2739547" y="2348880"/>
            <a:ext cx="620149" cy="412681"/>
          </a:xfrm>
          <a:prstGeom prst="rect">
            <a:avLst/>
          </a:prstGeom>
          <a:noFill/>
          <a:ln>
            <a:noFill/>
          </a:ln>
        </p:spPr>
      </p:pic>
      <p:pic>
        <p:nvPicPr>
          <p:cNvPr id="586" name="Google Shape;586;p28">
            <a:hlinkClick r:id="" action="ppaction://hlinkshowjump?jump=firstslide"/>
          </p:cNvPr>
          <p:cNvPicPr preferRelativeResize="0"/>
          <p:nvPr/>
        </p:nvPicPr>
        <p:blipFill rotWithShape="1">
          <a:blip r:embed="rId4">
            <a:alphaModFix/>
          </a:blip>
          <a:srcRect/>
          <a:stretch/>
        </p:blipFill>
        <p:spPr>
          <a:xfrm>
            <a:off x="10930291" y="1829945"/>
            <a:ext cx="866896" cy="815671"/>
          </a:xfrm>
          <a:prstGeom prst="rect">
            <a:avLst/>
          </a:prstGeom>
          <a:noFill/>
          <a:ln>
            <a:noFill/>
          </a:ln>
        </p:spPr>
      </p:pic>
      <p:pic>
        <p:nvPicPr>
          <p:cNvPr id="587" name="Google Shape;587;p28">
            <a:hlinkClick r:id="rId5" action="ppaction://hlinksldjump"/>
          </p:cNvPr>
          <p:cNvPicPr preferRelativeResize="0"/>
          <p:nvPr/>
        </p:nvPicPr>
        <p:blipFill rotWithShape="1">
          <a:blip r:embed="rId6">
            <a:alphaModFix/>
          </a:blip>
          <a:srcRect/>
          <a:stretch/>
        </p:blipFill>
        <p:spPr>
          <a:xfrm>
            <a:off x="10930291" y="2645616"/>
            <a:ext cx="866896" cy="815671"/>
          </a:xfrm>
          <a:prstGeom prst="rect">
            <a:avLst/>
          </a:prstGeom>
          <a:noFill/>
          <a:ln>
            <a:noFill/>
          </a:ln>
        </p:spPr>
      </p:pic>
      <p:pic>
        <p:nvPicPr>
          <p:cNvPr id="588" name="Google Shape;588;p28">
            <a:hlinkClick r:id="" action="ppaction://hlinkshowjump?jump=nextslide"/>
          </p:cNvPr>
          <p:cNvPicPr preferRelativeResize="0"/>
          <p:nvPr/>
        </p:nvPicPr>
        <p:blipFill rotWithShape="1">
          <a:blip r:embed="rId7">
            <a:alphaModFix/>
          </a:blip>
          <a:srcRect/>
          <a:stretch/>
        </p:blipFill>
        <p:spPr>
          <a:xfrm>
            <a:off x="10930291" y="3340148"/>
            <a:ext cx="866896" cy="815671"/>
          </a:xfrm>
          <a:prstGeom prst="rect">
            <a:avLst/>
          </a:prstGeom>
          <a:noFill/>
          <a:ln>
            <a:noFill/>
          </a:ln>
        </p:spPr>
      </p:pic>
      <p:pic>
        <p:nvPicPr>
          <p:cNvPr id="589" name="Google Shape;589;p28">
            <a:hlinkClick r:id="" action="ppaction://hlinkshowjump?jump=previousslide"/>
          </p:cNvPr>
          <p:cNvPicPr preferRelativeResize="0"/>
          <p:nvPr/>
        </p:nvPicPr>
        <p:blipFill rotWithShape="1">
          <a:blip r:embed="rId8">
            <a:alphaModFix/>
          </a:blip>
          <a:srcRect/>
          <a:stretch/>
        </p:blipFill>
        <p:spPr>
          <a:xfrm>
            <a:off x="10930291" y="4155819"/>
            <a:ext cx="866896" cy="815671"/>
          </a:xfrm>
          <a:prstGeom prst="rect">
            <a:avLst/>
          </a:prstGeom>
          <a:noFill/>
          <a:ln>
            <a:noFill/>
          </a:ln>
        </p:spPr>
      </p:pic>
      <p:pic>
        <p:nvPicPr>
          <p:cNvPr id="590" name="Google Shape;590;p28"/>
          <p:cNvPicPr preferRelativeResize="0"/>
          <p:nvPr/>
        </p:nvPicPr>
        <p:blipFill rotWithShape="1">
          <a:blip r:embed="rId9">
            <a:alphaModFix/>
          </a:blip>
          <a:srcRect/>
          <a:stretch/>
        </p:blipFill>
        <p:spPr>
          <a:xfrm>
            <a:off x="10930291" y="5150277"/>
            <a:ext cx="866896" cy="662609"/>
          </a:xfrm>
          <a:prstGeom prst="rect">
            <a:avLst/>
          </a:prstGeom>
          <a:noFill/>
          <a:ln>
            <a:noFill/>
          </a:ln>
        </p:spPr>
      </p:pic>
      <p:sp>
        <p:nvSpPr>
          <p:cNvPr id="591" name="Google Shape;591;p28"/>
          <p:cNvSpPr txBox="1"/>
          <p:nvPr/>
        </p:nvSpPr>
        <p:spPr>
          <a:xfrm>
            <a:off x="3144650" y="2994100"/>
            <a:ext cx="7259400" cy="46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700"/>
              <a:buFont typeface="Arial"/>
              <a:buNone/>
            </a:pPr>
            <a:endParaRPr sz="1900" b="0" i="0" u="none" strike="noStrike" cap="none">
              <a:solidFill>
                <a:srgbClr val="000000"/>
              </a:solidFill>
              <a:latin typeface="Calibri"/>
              <a:ea typeface="Calibri"/>
              <a:cs typeface="Calibri"/>
              <a:sym typeface="Calibri"/>
            </a:endParaRPr>
          </a:p>
        </p:txBody>
      </p:sp>
      <p:sp>
        <p:nvSpPr>
          <p:cNvPr id="592" name="Google Shape;592;p28"/>
          <p:cNvSpPr txBox="1"/>
          <p:nvPr/>
        </p:nvSpPr>
        <p:spPr>
          <a:xfrm>
            <a:off x="3144650" y="4014450"/>
            <a:ext cx="4533000" cy="39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593" name="Google Shape;593;p28"/>
          <p:cNvSpPr txBox="1"/>
          <p:nvPr/>
        </p:nvSpPr>
        <p:spPr>
          <a:xfrm>
            <a:off x="3295175" y="5018050"/>
            <a:ext cx="4466100" cy="46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1" i="0" u="sng" strike="noStrike" cap="none">
              <a:solidFill>
                <a:srgbClr val="0000FF"/>
              </a:solidFill>
              <a:latin typeface="Calibri"/>
              <a:ea typeface="Calibri"/>
              <a:cs typeface="Calibri"/>
              <a:sym typeface="Calibri"/>
            </a:endParaRPr>
          </a:p>
        </p:txBody>
      </p:sp>
      <p:sp>
        <p:nvSpPr>
          <p:cNvPr id="594" name="Google Shape;594;p28"/>
          <p:cNvSpPr txBox="1"/>
          <p:nvPr/>
        </p:nvSpPr>
        <p:spPr>
          <a:xfrm>
            <a:off x="3378825" y="5921300"/>
            <a:ext cx="3947400" cy="46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sng" strike="noStrike" cap="none">
              <a:solidFill>
                <a:srgbClr val="0000FF"/>
              </a:solidFill>
              <a:latin typeface="Calibri"/>
              <a:ea typeface="Calibri"/>
              <a:cs typeface="Calibri"/>
              <a:sym typeface="Calibri"/>
            </a:endParaRPr>
          </a:p>
        </p:txBody>
      </p:sp>
      <p:sp>
        <p:nvSpPr>
          <p:cNvPr id="19" name="18 - TextBox"/>
          <p:cNvSpPr txBox="1"/>
          <p:nvPr/>
        </p:nvSpPr>
        <p:spPr>
          <a:xfrm>
            <a:off x="3647728" y="2308810"/>
            <a:ext cx="6768752" cy="400110"/>
          </a:xfrm>
          <a:prstGeom prst="rect">
            <a:avLst/>
          </a:prstGeom>
          <a:noFill/>
        </p:spPr>
        <p:txBody>
          <a:bodyPr wrap="square" rtlCol="0">
            <a:spAutoFit/>
          </a:bodyPr>
          <a:lstStyle/>
          <a:p>
            <a:r>
              <a:rPr lang="el-GR" sz="2000" b="1" u="sng" dirty="0" smtClean="0">
                <a:solidFill>
                  <a:srgbClr val="0070C0"/>
                </a:solidFill>
                <a:latin typeface="Times New Roman" pitchFamily="18" charset="0"/>
                <a:cs typeface="Times New Roman" pitchFamily="18" charset="0"/>
              </a:rPr>
              <a:t>Εικόνες</a:t>
            </a:r>
            <a:endParaRPr lang="el-GR" sz="2000" b="1" u="sng" dirty="0">
              <a:solidFill>
                <a:srgbClr val="0070C0"/>
              </a:solidFill>
              <a:latin typeface="Times New Roman" pitchFamily="18" charset="0"/>
              <a:cs typeface="Times New Roman" pitchFamily="18" charset="0"/>
            </a:endParaRPr>
          </a:p>
        </p:txBody>
      </p:sp>
      <p:sp>
        <p:nvSpPr>
          <p:cNvPr id="23" name="22 - TextBox"/>
          <p:cNvSpPr txBox="1"/>
          <p:nvPr/>
        </p:nvSpPr>
        <p:spPr>
          <a:xfrm>
            <a:off x="2135560" y="2736210"/>
            <a:ext cx="8640960" cy="3139321"/>
          </a:xfrm>
          <a:prstGeom prst="rect">
            <a:avLst/>
          </a:prstGeom>
          <a:noFill/>
        </p:spPr>
        <p:txBody>
          <a:bodyPr wrap="square" rtlCol="0">
            <a:spAutoFit/>
          </a:bodyPr>
          <a:lstStyle/>
          <a:p>
            <a:pPr lvl="0">
              <a:buFont typeface="Wingdings" pitchFamily="2" charset="2"/>
              <a:buChar char="v"/>
            </a:pPr>
            <a:r>
              <a:rPr lang="el-GR" sz="1600" u="sng" dirty="0" smtClean="0">
                <a:solidFill>
                  <a:schemeClr val="tx2">
                    <a:lumMod val="10000"/>
                  </a:schemeClr>
                </a:solidFill>
                <a:latin typeface="Times New Roman" pitchFamily="18" charset="0"/>
                <a:cs typeface="Times New Roman" pitchFamily="18" charset="0"/>
                <a:hlinkClick r:id="rId10"/>
              </a:rPr>
              <a:t>https://www.alfavita.gr/sites/default/files/styles/default/public/images/2020/03/skoupidia.jpg?h=d87a043b&amp;itok=SaTPO_cf</a:t>
            </a:r>
            <a:endParaRPr lang="el-GR" sz="1600" dirty="0" smtClean="0">
              <a:solidFill>
                <a:schemeClr val="tx2">
                  <a:lumMod val="10000"/>
                </a:schemeClr>
              </a:solidFill>
              <a:latin typeface="Times New Roman" pitchFamily="18" charset="0"/>
              <a:cs typeface="Times New Roman" pitchFamily="18" charset="0"/>
            </a:endParaRPr>
          </a:p>
          <a:p>
            <a:pPr lvl="0">
              <a:buFont typeface="Wingdings" pitchFamily="2" charset="2"/>
              <a:buChar char="v"/>
            </a:pPr>
            <a:r>
              <a:rPr lang="el-GR" sz="1600" u="sng" dirty="0" smtClean="0">
                <a:solidFill>
                  <a:schemeClr val="tx2">
                    <a:lumMod val="10000"/>
                  </a:schemeClr>
                </a:solidFill>
                <a:latin typeface="Times New Roman" pitchFamily="18" charset="0"/>
                <a:cs typeface="Times New Roman" pitchFamily="18" charset="0"/>
                <a:hlinkClick r:id="rId11"/>
              </a:rPr>
              <a:t>https://onmed.bbend.net/media/com_news/story/2017/06/27/356807/main/ImageHandler.ashx.jpg</a:t>
            </a:r>
            <a:endParaRPr lang="el-GR" sz="1600" dirty="0" smtClean="0">
              <a:solidFill>
                <a:schemeClr val="tx2">
                  <a:lumMod val="10000"/>
                </a:schemeClr>
              </a:solidFill>
              <a:latin typeface="Times New Roman" pitchFamily="18" charset="0"/>
              <a:cs typeface="Times New Roman" pitchFamily="18" charset="0"/>
            </a:endParaRPr>
          </a:p>
          <a:p>
            <a:pPr lvl="0">
              <a:buFont typeface="Wingdings" pitchFamily="2" charset="2"/>
              <a:buChar char="v"/>
            </a:pPr>
            <a:r>
              <a:rPr lang="el-GR" sz="1600" u="sng" dirty="0" smtClean="0">
                <a:solidFill>
                  <a:schemeClr val="tx2">
                    <a:lumMod val="10000"/>
                  </a:schemeClr>
                </a:solidFill>
                <a:latin typeface="Times New Roman" pitchFamily="18" charset="0"/>
                <a:cs typeface="Times New Roman" pitchFamily="18" charset="0"/>
                <a:hlinkClick r:id="rId12"/>
              </a:rPr>
              <a:t>https://www.mononews.gr/wp-content/uploads/2017/06/skoupidia-1.jpg</a:t>
            </a:r>
            <a:endParaRPr lang="el-GR" sz="1600" dirty="0" smtClean="0">
              <a:solidFill>
                <a:schemeClr val="tx2">
                  <a:lumMod val="10000"/>
                </a:schemeClr>
              </a:solidFill>
              <a:latin typeface="Times New Roman" pitchFamily="18" charset="0"/>
              <a:cs typeface="Times New Roman" pitchFamily="18" charset="0"/>
            </a:endParaRPr>
          </a:p>
          <a:p>
            <a:pPr lvl="0">
              <a:buFont typeface="Wingdings" pitchFamily="2" charset="2"/>
              <a:buChar char="v"/>
            </a:pPr>
            <a:r>
              <a:rPr lang="el-GR" sz="1600" u="sng" dirty="0" smtClean="0">
                <a:solidFill>
                  <a:schemeClr val="tx2">
                    <a:lumMod val="10000"/>
                  </a:schemeClr>
                </a:solidFill>
                <a:latin typeface="Times New Roman" pitchFamily="18" charset="0"/>
                <a:cs typeface="Times New Roman" pitchFamily="18" charset="0"/>
                <a:hlinkClick r:id="rId13"/>
              </a:rPr>
              <a:t>https://www.elassonanews.gr/wp-content/uploads/2019/10/74216756_2763214067239292_3286098517759623168_n-600x400.jpg</a:t>
            </a:r>
            <a:endParaRPr lang="el-GR" sz="1600" u="sng" dirty="0" smtClean="0">
              <a:solidFill>
                <a:schemeClr val="tx2">
                  <a:lumMod val="10000"/>
                </a:schemeClr>
              </a:solidFill>
              <a:latin typeface="Times New Roman" pitchFamily="18" charset="0"/>
              <a:cs typeface="Times New Roman" pitchFamily="18" charset="0"/>
            </a:endParaRPr>
          </a:p>
          <a:p>
            <a:pPr lvl="0">
              <a:buFont typeface="Wingdings" pitchFamily="2" charset="2"/>
              <a:buChar char="v"/>
            </a:pPr>
            <a:r>
              <a:rPr lang="el-GR" sz="1600" u="sng" dirty="0" smtClean="0">
                <a:solidFill>
                  <a:schemeClr val="tx2">
                    <a:lumMod val="10000"/>
                  </a:schemeClr>
                </a:solidFill>
                <a:latin typeface="Times New Roman" pitchFamily="18" charset="0"/>
                <a:cs typeface="Times New Roman" pitchFamily="18" charset="0"/>
              </a:rPr>
              <a:t> </a:t>
            </a:r>
            <a:r>
              <a:rPr lang="en-US" sz="1600" u="sng" dirty="0" smtClean="0">
                <a:solidFill>
                  <a:schemeClr val="tx2">
                    <a:lumMod val="10000"/>
                  </a:schemeClr>
                </a:solidFill>
                <a:latin typeface="Times New Roman" pitchFamily="18" charset="0"/>
                <a:cs typeface="Times New Roman" pitchFamily="18" charset="0"/>
                <a:hlinkClick r:id="rId14"/>
              </a:rPr>
              <a:t>https://images.app.goo.gl/t21bnLiZBoHPJ2W86</a:t>
            </a:r>
            <a:endParaRPr lang="el-GR" sz="1600" u="sng" dirty="0" smtClean="0">
              <a:solidFill>
                <a:schemeClr val="tx2">
                  <a:lumMod val="10000"/>
                </a:schemeClr>
              </a:solidFill>
              <a:latin typeface="Times New Roman" pitchFamily="18" charset="0"/>
              <a:cs typeface="Times New Roman" pitchFamily="18" charset="0"/>
            </a:endParaRPr>
          </a:p>
          <a:p>
            <a:pPr lvl="0">
              <a:buFont typeface="Wingdings" pitchFamily="2" charset="2"/>
              <a:buChar char="v"/>
            </a:pPr>
            <a:r>
              <a:rPr lang="el-GR" sz="1600" u="sng" dirty="0" smtClean="0">
                <a:solidFill>
                  <a:schemeClr val="tx2">
                    <a:lumMod val="10000"/>
                  </a:schemeClr>
                </a:solidFill>
                <a:latin typeface="Times New Roman" pitchFamily="18" charset="0"/>
                <a:cs typeface="Times New Roman" pitchFamily="18" charset="0"/>
              </a:rPr>
              <a:t> </a:t>
            </a:r>
            <a:r>
              <a:rPr lang="en-US" dirty="0" smtClean="0">
                <a:hlinkClick r:id="rId15"/>
              </a:rPr>
              <a:t>https://images.app.goo.gl/aDCnanvh86kxKEn48</a:t>
            </a:r>
            <a:r>
              <a:rPr lang="el-GR" dirty="0" smtClean="0"/>
              <a:t> </a:t>
            </a:r>
          </a:p>
          <a:p>
            <a:pPr lvl="0">
              <a:buFont typeface="Wingdings" pitchFamily="2" charset="2"/>
              <a:buChar char="v"/>
            </a:pPr>
            <a:r>
              <a:rPr lang="el-GR" dirty="0" smtClean="0"/>
              <a:t> </a:t>
            </a:r>
            <a:r>
              <a:rPr lang="en-US" dirty="0" smtClean="0">
                <a:hlinkClick r:id="rId16"/>
              </a:rPr>
              <a:t>https://images.app.goo.gl/798qP9sPppLYC983A</a:t>
            </a:r>
            <a:r>
              <a:rPr lang="el-GR" dirty="0" smtClean="0"/>
              <a:t> </a:t>
            </a:r>
          </a:p>
          <a:p>
            <a:pPr lvl="0">
              <a:buFont typeface="Wingdings" pitchFamily="2" charset="2"/>
              <a:buChar char="v"/>
            </a:pPr>
            <a:r>
              <a:rPr lang="el-GR" dirty="0" smtClean="0"/>
              <a:t> </a:t>
            </a:r>
            <a:r>
              <a:rPr lang="en-US" dirty="0" smtClean="0">
                <a:hlinkClick r:id="rId17"/>
              </a:rPr>
              <a:t>https://images.app.goo.gl/ZbFs1aEEBksjGgva8</a:t>
            </a:r>
            <a:r>
              <a:rPr lang="el-GR" dirty="0" smtClean="0"/>
              <a:t> </a:t>
            </a:r>
            <a:endParaRPr lang="en-US" dirty="0" smtClean="0"/>
          </a:p>
          <a:p>
            <a:pPr lvl="0">
              <a:buFont typeface="Wingdings" pitchFamily="2" charset="2"/>
              <a:buChar char="v"/>
            </a:pPr>
            <a:r>
              <a:rPr lang="en-US" dirty="0" smtClean="0"/>
              <a:t> </a:t>
            </a:r>
            <a:r>
              <a:rPr lang="el-GR" u="sng" dirty="0" smtClean="0">
                <a:hlinkClick r:id="rId18"/>
              </a:rPr>
              <a:t>https://greendot.com.cy/wp-content/uploads/icon-recycle.svg</a:t>
            </a:r>
            <a:endParaRPr lang="en-US" u="sng" dirty="0" smtClean="0"/>
          </a:p>
          <a:p>
            <a:pPr lvl="0">
              <a:buFont typeface="Wingdings" pitchFamily="2" charset="2"/>
              <a:buChar char="v"/>
            </a:pPr>
            <a:r>
              <a:rPr lang="en-US" u="sng" dirty="0" smtClean="0"/>
              <a:t> </a:t>
            </a:r>
            <a:r>
              <a:rPr lang="el-GR" u="sng" dirty="0" smtClean="0">
                <a:hlinkClick r:id="rId19"/>
              </a:rPr>
              <a:t>https://images.app.goo.gl/FYkjEmWRM6Jr9Ap27</a:t>
            </a:r>
            <a:endParaRPr lang="en-US" u="sng" dirty="0" smtClean="0"/>
          </a:p>
          <a:p>
            <a:pPr lvl="0">
              <a:buFont typeface="Wingdings" pitchFamily="2" charset="2"/>
              <a:buChar char="v"/>
            </a:pPr>
            <a:r>
              <a:rPr lang="en-US" u="sng" dirty="0" smtClean="0"/>
              <a:t> </a:t>
            </a:r>
            <a:r>
              <a:rPr lang="el-GR" u="sng" dirty="0" smtClean="0">
                <a:hlinkClick r:id="rId20"/>
              </a:rPr>
              <a:t>https://images.app.goo.gl/xFXghdGVNZZUuJ6w5</a:t>
            </a:r>
            <a:endParaRPr lang="el-GR"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28"/>
          <p:cNvSpPr txBox="1">
            <a:spLocks noGrp="1"/>
          </p:cNvSpPr>
          <p:nvPr>
            <p:ph type="title"/>
          </p:nvPr>
        </p:nvSpPr>
        <p:spPr>
          <a:xfrm>
            <a:off x="4145395" y="1023317"/>
            <a:ext cx="2022613"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5400"/>
              <a:buFont typeface="Calibri"/>
              <a:buNone/>
            </a:pPr>
            <a:r>
              <a:rPr lang="el-GR" sz="5400" b="1" dirty="0">
                <a:solidFill>
                  <a:srgbClr val="0070C0"/>
                </a:solidFill>
              </a:rPr>
              <a:t>Πηγές</a:t>
            </a:r>
            <a:endParaRPr dirty="0"/>
          </a:p>
        </p:txBody>
      </p:sp>
      <p:pic>
        <p:nvPicPr>
          <p:cNvPr id="581" name="Google Shape;581;p28" descr="Αποτέλεσμα εικόνας για resources"/>
          <p:cNvPicPr preferRelativeResize="0"/>
          <p:nvPr/>
        </p:nvPicPr>
        <p:blipFill rotWithShape="1">
          <a:blip r:embed="rId3">
            <a:alphaModFix/>
          </a:blip>
          <a:srcRect/>
          <a:stretch/>
        </p:blipFill>
        <p:spPr>
          <a:xfrm>
            <a:off x="828261" y="907567"/>
            <a:ext cx="2619375" cy="1743075"/>
          </a:xfrm>
          <a:prstGeom prst="rect">
            <a:avLst/>
          </a:prstGeom>
          <a:noFill/>
          <a:ln>
            <a:noFill/>
          </a:ln>
        </p:spPr>
      </p:pic>
      <p:pic>
        <p:nvPicPr>
          <p:cNvPr id="582" name="Google Shape;582;p28" descr="Αποτέλεσμα εικόνας για resources"/>
          <p:cNvPicPr preferRelativeResize="0"/>
          <p:nvPr/>
        </p:nvPicPr>
        <p:blipFill rotWithShape="1">
          <a:blip r:embed="rId3">
            <a:alphaModFix/>
          </a:blip>
          <a:srcRect/>
          <a:stretch/>
        </p:blipFill>
        <p:spPr>
          <a:xfrm>
            <a:off x="2739547" y="2348880"/>
            <a:ext cx="620149" cy="412681"/>
          </a:xfrm>
          <a:prstGeom prst="rect">
            <a:avLst/>
          </a:prstGeom>
          <a:noFill/>
          <a:ln>
            <a:noFill/>
          </a:ln>
        </p:spPr>
      </p:pic>
      <p:pic>
        <p:nvPicPr>
          <p:cNvPr id="586" name="Google Shape;586;p28">
            <a:hlinkClick r:id="" action="ppaction://hlinkshowjump?jump=firstslide"/>
          </p:cNvPr>
          <p:cNvPicPr preferRelativeResize="0"/>
          <p:nvPr/>
        </p:nvPicPr>
        <p:blipFill rotWithShape="1">
          <a:blip r:embed="rId4">
            <a:alphaModFix/>
          </a:blip>
          <a:srcRect/>
          <a:stretch/>
        </p:blipFill>
        <p:spPr>
          <a:xfrm>
            <a:off x="10930291" y="1829945"/>
            <a:ext cx="866896" cy="815671"/>
          </a:xfrm>
          <a:prstGeom prst="rect">
            <a:avLst/>
          </a:prstGeom>
          <a:noFill/>
          <a:ln>
            <a:noFill/>
          </a:ln>
        </p:spPr>
      </p:pic>
      <p:pic>
        <p:nvPicPr>
          <p:cNvPr id="587" name="Google Shape;587;p28">
            <a:hlinkClick r:id="rId5" action="ppaction://hlinksldjump"/>
          </p:cNvPr>
          <p:cNvPicPr preferRelativeResize="0"/>
          <p:nvPr/>
        </p:nvPicPr>
        <p:blipFill rotWithShape="1">
          <a:blip r:embed="rId6">
            <a:alphaModFix/>
          </a:blip>
          <a:srcRect/>
          <a:stretch/>
        </p:blipFill>
        <p:spPr>
          <a:xfrm>
            <a:off x="10930291" y="2645616"/>
            <a:ext cx="866896" cy="815671"/>
          </a:xfrm>
          <a:prstGeom prst="rect">
            <a:avLst/>
          </a:prstGeom>
          <a:noFill/>
          <a:ln>
            <a:noFill/>
          </a:ln>
        </p:spPr>
      </p:pic>
      <p:pic>
        <p:nvPicPr>
          <p:cNvPr id="588" name="Google Shape;588;p28">
            <a:hlinkClick r:id="" action="ppaction://hlinkshowjump?jump=nextslide"/>
          </p:cNvPr>
          <p:cNvPicPr preferRelativeResize="0"/>
          <p:nvPr/>
        </p:nvPicPr>
        <p:blipFill rotWithShape="1">
          <a:blip r:embed="rId7">
            <a:alphaModFix/>
          </a:blip>
          <a:srcRect/>
          <a:stretch/>
        </p:blipFill>
        <p:spPr>
          <a:xfrm>
            <a:off x="10930291" y="3340148"/>
            <a:ext cx="866896" cy="815671"/>
          </a:xfrm>
          <a:prstGeom prst="rect">
            <a:avLst/>
          </a:prstGeom>
          <a:noFill/>
          <a:ln>
            <a:noFill/>
          </a:ln>
        </p:spPr>
      </p:pic>
      <p:pic>
        <p:nvPicPr>
          <p:cNvPr id="589" name="Google Shape;589;p28">
            <a:hlinkClick r:id="" action="ppaction://hlinkshowjump?jump=previousslide"/>
          </p:cNvPr>
          <p:cNvPicPr preferRelativeResize="0"/>
          <p:nvPr/>
        </p:nvPicPr>
        <p:blipFill rotWithShape="1">
          <a:blip r:embed="rId8">
            <a:alphaModFix/>
          </a:blip>
          <a:srcRect/>
          <a:stretch/>
        </p:blipFill>
        <p:spPr>
          <a:xfrm>
            <a:off x="10930291" y="4155819"/>
            <a:ext cx="866896" cy="815671"/>
          </a:xfrm>
          <a:prstGeom prst="rect">
            <a:avLst/>
          </a:prstGeom>
          <a:noFill/>
          <a:ln>
            <a:noFill/>
          </a:ln>
        </p:spPr>
      </p:pic>
      <p:pic>
        <p:nvPicPr>
          <p:cNvPr id="590" name="Google Shape;590;p28"/>
          <p:cNvPicPr preferRelativeResize="0"/>
          <p:nvPr/>
        </p:nvPicPr>
        <p:blipFill rotWithShape="1">
          <a:blip r:embed="rId9">
            <a:alphaModFix/>
          </a:blip>
          <a:srcRect/>
          <a:stretch/>
        </p:blipFill>
        <p:spPr>
          <a:xfrm>
            <a:off x="10930291" y="5150277"/>
            <a:ext cx="866896" cy="662609"/>
          </a:xfrm>
          <a:prstGeom prst="rect">
            <a:avLst/>
          </a:prstGeom>
          <a:noFill/>
          <a:ln>
            <a:noFill/>
          </a:ln>
        </p:spPr>
      </p:pic>
      <p:sp>
        <p:nvSpPr>
          <p:cNvPr id="591" name="Google Shape;591;p28"/>
          <p:cNvSpPr txBox="1"/>
          <p:nvPr/>
        </p:nvSpPr>
        <p:spPr>
          <a:xfrm>
            <a:off x="3144650" y="2994100"/>
            <a:ext cx="7259400" cy="46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700"/>
              <a:buFont typeface="Arial"/>
              <a:buNone/>
            </a:pPr>
            <a:endParaRPr sz="1900" b="0" i="0" u="none" strike="noStrike" cap="none">
              <a:solidFill>
                <a:srgbClr val="000000"/>
              </a:solidFill>
              <a:latin typeface="Calibri"/>
              <a:ea typeface="Calibri"/>
              <a:cs typeface="Calibri"/>
              <a:sym typeface="Calibri"/>
            </a:endParaRPr>
          </a:p>
        </p:txBody>
      </p:sp>
      <p:sp>
        <p:nvSpPr>
          <p:cNvPr id="592" name="Google Shape;592;p28"/>
          <p:cNvSpPr txBox="1"/>
          <p:nvPr/>
        </p:nvSpPr>
        <p:spPr>
          <a:xfrm>
            <a:off x="3144650" y="4014450"/>
            <a:ext cx="4533000" cy="39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593" name="Google Shape;593;p28"/>
          <p:cNvSpPr txBox="1"/>
          <p:nvPr/>
        </p:nvSpPr>
        <p:spPr>
          <a:xfrm>
            <a:off x="3295175" y="5018050"/>
            <a:ext cx="4466100" cy="46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1" i="0" u="sng" strike="noStrike" cap="none">
              <a:solidFill>
                <a:srgbClr val="0000FF"/>
              </a:solidFill>
              <a:latin typeface="Calibri"/>
              <a:ea typeface="Calibri"/>
              <a:cs typeface="Calibri"/>
              <a:sym typeface="Calibri"/>
            </a:endParaRPr>
          </a:p>
        </p:txBody>
      </p:sp>
      <p:sp>
        <p:nvSpPr>
          <p:cNvPr id="594" name="Google Shape;594;p28"/>
          <p:cNvSpPr txBox="1"/>
          <p:nvPr/>
        </p:nvSpPr>
        <p:spPr>
          <a:xfrm>
            <a:off x="3378825" y="5921300"/>
            <a:ext cx="3947400" cy="46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sng" strike="noStrike" cap="none">
              <a:solidFill>
                <a:srgbClr val="0000FF"/>
              </a:solidFill>
              <a:latin typeface="Calibri"/>
              <a:ea typeface="Calibri"/>
              <a:cs typeface="Calibri"/>
              <a:sym typeface="Calibri"/>
            </a:endParaRPr>
          </a:p>
        </p:txBody>
      </p:sp>
      <p:sp>
        <p:nvSpPr>
          <p:cNvPr id="19" name="18 - TextBox"/>
          <p:cNvSpPr txBox="1"/>
          <p:nvPr/>
        </p:nvSpPr>
        <p:spPr>
          <a:xfrm>
            <a:off x="3647728" y="2308810"/>
            <a:ext cx="6768752" cy="400110"/>
          </a:xfrm>
          <a:prstGeom prst="rect">
            <a:avLst/>
          </a:prstGeom>
          <a:noFill/>
        </p:spPr>
        <p:txBody>
          <a:bodyPr wrap="square" rtlCol="0">
            <a:spAutoFit/>
          </a:bodyPr>
          <a:lstStyle/>
          <a:p>
            <a:r>
              <a:rPr lang="el-GR" sz="2000" b="1" u="sng" dirty="0" smtClean="0">
                <a:solidFill>
                  <a:srgbClr val="0070C0"/>
                </a:solidFill>
                <a:latin typeface="Times New Roman" pitchFamily="18" charset="0"/>
                <a:cs typeface="Times New Roman" pitchFamily="18" charset="0"/>
              </a:rPr>
              <a:t>Εικόνες</a:t>
            </a:r>
            <a:endParaRPr lang="el-GR" sz="2000" b="1" u="sng" dirty="0">
              <a:solidFill>
                <a:srgbClr val="0070C0"/>
              </a:solidFill>
              <a:latin typeface="Times New Roman" pitchFamily="18" charset="0"/>
              <a:cs typeface="Times New Roman" pitchFamily="18" charset="0"/>
            </a:endParaRPr>
          </a:p>
        </p:txBody>
      </p:sp>
      <p:sp>
        <p:nvSpPr>
          <p:cNvPr id="23" name="22 - TextBox"/>
          <p:cNvSpPr txBox="1"/>
          <p:nvPr/>
        </p:nvSpPr>
        <p:spPr>
          <a:xfrm>
            <a:off x="2135560" y="2736210"/>
            <a:ext cx="8640960" cy="2462213"/>
          </a:xfrm>
          <a:prstGeom prst="rect">
            <a:avLst/>
          </a:prstGeom>
          <a:noFill/>
        </p:spPr>
        <p:txBody>
          <a:bodyPr wrap="square" rtlCol="0">
            <a:spAutoFit/>
          </a:bodyPr>
          <a:lstStyle/>
          <a:p>
            <a:pPr>
              <a:buFont typeface="Wingdings" pitchFamily="2" charset="2"/>
              <a:buChar char="v"/>
            </a:pPr>
            <a:r>
              <a:rPr lang="el-GR" u="sng" dirty="0" smtClean="0">
                <a:hlinkClick r:id="rId10"/>
              </a:rPr>
              <a:t>https://energyin.gr/wp-content/uploads/2014/06/recycling-logo-formal.jpg</a:t>
            </a:r>
            <a:endParaRPr lang="el-GR" dirty="0" smtClean="0"/>
          </a:p>
          <a:p>
            <a:pPr>
              <a:buFont typeface="Wingdings" pitchFamily="2" charset="2"/>
              <a:buChar char="v"/>
            </a:pPr>
            <a:r>
              <a:rPr lang="el-GR" u="sng" dirty="0" smtClean="0">
                <a:hlinkClick r:id="rId11"/>
              </a:rPr>
              <a:t>https://images.app.goo.gl/Xy5mDWLQgLUkN4LJ8</a:t>
            </a:r>
            <a:endParaRPr lang="el-GR" dirty="0" smtClean="0"/>
          </a:p>
          <a:p>
            <a:pPr>
              <a:buFont typeface="Wingdings" pitchFamily="2" charset="2"/>
              <a:buChar char="v"/>
            </a:pPr>
            <a:r>
              <a:rPr lang="el-GR" u="sng" dirty="0" smtClean="0">
                <a:hlinkClick r:id="rId12"/>
              </a:rPr>
              <a:t>https://images.app.goo.gl/a81ZL9q48u18bcWS8</a:t>
            </a:r>
            <a:endParaRPr lang="el-GR" dirty="0" smtClean="0"/>
          </a:p>
          <a:p>
            <a:pPr>
              <a:buFont typeface="Wingdings" pitchFamily="2" charset="2"/>
              <a:buChar char="v"/>
            </a:pPr>
            <a:r>
              <a:rPr lang="el-GR" u="sng" dirty="0" smtClean="0">
                <a:hlinkClick r:id="rId13"/>
              </a:rPr>
              <a:t>https://images.app.goo.gl/CpcFBWqrnXwbThXTA</a:t>
            </a:r>
            <a:endParaRPr lang="en-US" u="sng" dirty="0" smtClean="0"/>
          </a:p>
          <a:p>
            <a:pPr>
              <a:buFont typeface="Wingdings" pitchFamily="2" charset="2"/>
              <a:buChar char="v"/>
            </a:pPr>
            <a:r>
              <a:rPr lang="en-US" u="sng" dirty="0" smtClean="0"/>
              <a:t> </a:t>
            </a:r>
            <a:r>
              <a:rPr lang="en-US" u="sng" dirty="0" smtClean="0">
                <a:hlinkClick r:id="rId14"/>
              </a:rPr>
              <a:t>https://images.app.goo.gl/vDCae87tHTgh5n6u8</a:t>
            </a:r>
            <a:endParaRPr lang="en-US" u="sng" dirty="0" smtClean="0"/>
          </a:p>
          <a:p>
            <a:pPr>
              <a:buFont typeface="Wingdings" pitchFamily="2" charset="2"/>
              <a:buChar char="v"/>
            </a:pPr>
            <a:r>
              <a:rPr lang="en-US" u="sng" dirty="0" smtClean="0"/>
              <a:t> </a:t>
            </a:r>
            <a:r>
              <a:rPr lang="en-US" u="sng" dirty="0" smtClean="0">
                <a:hlinkClick r:id="rId15"/>
              </a:rPr>
              <a:t>https://images.app.goo.gl/dhLH8fCYPv2v8uVc9</a:t>
            </a:r>
            <a:endParaRPr lang="en-US" u="sng" dirty="0" smtClean="0"/>
          </a:p>
          <a:p>
            <a:pPr>
              <a:buFont typeface="Wingdings" pitchFamily="2" charset="2"/>
              <a:buChar char="v"/>
            </a:pPr>
            <a:r>
              <a:rPr lang="en-US" u="sng" dirty="0" smtClean="0"/>
              <a:t> </a:t>
            </a:r>
            <a:r>
              <a:rPr lang="en-US" u="sng" dirty="0" smtClean="0">
                <a:hlinkClick r:id="rId16"/>
              </a:rPr>
              <a:t>https://images.app.goo.gl/RqMUiC2FSRXS7iDs9</a:t>
            </a:r>
            <a:endParaRPr lang="en-US" u="sng" dirty="0" smtClean="0"/>
          </a:p>
          <a:p>
            <a:pPr>
              <a:buFont typeface="Wingdings" pitchFamily="2" charset="2"/>
              <a:buChar char="v"/>
            </a:pPr>
            <a:r>
              <a:rPr lang="en-US" u="sng" dirty="0" smtClean="0"/>
              <a:t> </a:t>
            </a:r>
            <a:r>
              <a:rPr lang="en-US" u="sng" dirty="0" smtClean="0">
                <a:hlinkClick r:id="rId17"/>
              </a:rPr>
              <a:t>https://images.app.goo.gl/qfA2nYpSrLTtT4L18</a:t>
            </a:r>
            <a:endParaRPr lang="en-US" u="sng" dirty="0" smtClean="0"/>
          </a:p>
          <a:p>
            <a:pPr>
              <a:buFont typeface="Wingdings" pitchFamily="2" charset="2"/>
              <a:buChar char="v"/>
            </a:pPr>
            <a:r>
              <a:rPr lang="en-US" u="sng" dirty="0" smtClean="0"/>
              <a:t> </a:t>
            </a:r>
            <a:r>
              <a:rPr lang="en-US" u="sng" dirty="0" smtClean="0">
                <a:hlinkClick r:id="rId18"/>
              </a:rPr>
              <a:t>https://images.app.goo.gl/ahFfdWQ3TSaxP1mz6</a:t>
            </a:r>
            <a:endParaRPr lang="en-US" u="sng" dirty="0" smtClean="0"/>
          </a:p>
          <a:p>
            <a:pPr>
              <a:buFont typeface="Wingdings" pitchFamily="2" charset="2"/>
              <a:buChar char="v"/>
            </a:pPr>
            <a:r>
              <a:rPr lang="en-US" u="sng" dirty="0" smtClean="0"/>
              <a:t> </a:t>
            </a:r>
            <a:r>
              <a:rPr lang="en-US" u="sng" dirty="0" smtClean="0">
                <a:hlinkClick r:id="rId19"/>
              </a:rPr>
              <a:t>https://images.app.goo.gl/6Mpb9wc6ucGYxqiY9</a:t>
            </a:r>
            <a:r>
              <a:rPr lang="en-US" u="sng" dirty="0" smtClean="0"/>
              <a:t> </a:t>
            </a:r>
            <a:endParaRPr lang="en-US" u="sng" dirty="0" smtClean="0"/>
          </a:p>
          <a:p>
            <a:pPr>
              <a:buFont typeface="Wingdings" pitchFamily="2" charset="2"/>
              <a:buChar char="v"/>
            </a:pPr>
            <a:r>
              <a:rPr lang="en-US" u="sng" dirty="0" smtClean="0"/>
              <a:t> </a:t>
            </a:r>
            <a:r>
              <a:rPr lang="en-US" u="sng" dirty="0" smtClean="0">
                <a:hlinkClick r:id="rId20"/>
              </a:rPr>
              <a:t>https://images.app.goo.gl/Amv7LSrDbsRwMtjj6</a:t>
            </a:r>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28"/>
          <p:cNvSpPr txBox="1">
            <a:spLocks noGrp="1"/>
          </p:cNvSpPr>
          <p:nvPr>
            <p:ph type="title"/>
          </p:nvPr>
        </p:nvSpPr>
        <p:spPr>
          <a:xfrm>
            <a:off x="4145395" y="1023317"/>
            <a:ext cx="2022613"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5400"/>
              <a:buFont typeface="Calibri"/>
              <a:buNone/>
            </a:pPr>
            <a:r>
              <a:rPr lang="el-GR" sz="5400" b="1" dirty="0">
                <a:solidFill>
                  <a:srgbClr val="0070C0"/>
                </a:solidFill>
              </a:rPr>
              <a:t>Πηγές</a:t>
            </a:r>
            <a:endParaRPr dirty="0"/>
          </a:p>
        </p:txBody>
      </p:sp>
      <p:pic>
        <p:nvPicPr>
          <p:cNvPr id="581" name="Google Shape;581;p28" descr="Αποτέλεσμα εικόνας για resources"/>
          <p:cNvPicPr preferRelativeResize="0"/>
          <p:nvPr/>
        </p:nvPicPr>
        <p:blipFill rotWithShape="1">
          <a:blip r:embed="rId3">
            <a:alphaModFix/>
          </a:blip>
          <a:srcRect/>
          <a:stretch/>
        </p:blipFill>
        <p:spPr>
          <a:xfrm>
            <a:off x="828261" y="907567"/>
            <a:ext cx="2619375" cy="1743075"/>
          </a:xfrm>
          <a:prstGeom prst="rect">
            <a:avLst/>
          </a:prstGeom>
          <a:noFill/>
          <a:ln>
            <a:noFill/>
          </a:ln>
        </p:spPr>
      </p:pic>
      <p:pic>
        <p:nvPicPr>
          <p:cNvPr id="583" name="Google Shape;583;p28" descr="Αποτέλεσμα εικόνας για resources"/>
          <p:cNvPicPr preferRelativeResize="0"/>
          <p:nvPr/>
        </p:nvPicPr>
        <p:blipFill rotWithShape="1">
          <a:blip r:embed="rId3">
            <a:alphaModFix/>
          </a:blip>
          <a:srcRect/>
          <a:stretch/>
        </p:blipFill>
        <p:spPr>
          <a:xfrm>
            <a:off x="1991544" y="2708920"/>
            <a:ext cx="620149" cy="412681"/>
          </a:xfrm>
          <a:prstGeom prst="rect">
            <a:avLst/>
          </a:prstGeom>
          <a:noFill/>
          <a:ln>
            <a:noFill/>
          </a:ln>
        </p:spPr>
      </p:pic>
      <p:pic>
        <p:nvPicPr>
          <p:cNvPr id="585" name="Google Shape;585;p28" descr="Αποτέλεσμα εικόνας για resources"/>
          <p:cNvPicPr preferRelativeResize="0"/>
          <p:nvPr/>
        </p:nvPicPr>
        <p:blipFill rotWithShape="1">
          <a:blip r:embed="rId3">
            <a:alphaModFix/>
          </a:blip>
          <a:srcRect/>
          <a:stretch/>
        </p:blipFill>
        <p:spPr>
          <a:xfrm>
            <a:off x="1991544" y="4365104"/>
            <a:ext cx="620149" cy="412681"/>
          </a:xfrm>
          <a:prstGeom prst="rect">
            <a:avLst/>
          </a:prstGeom>
          <a:noFill/>
          <a:ln>
            <a:noFill/>
          </a:ln>
        </p:spPr>
      </p:pic>
      <p:pic>
        <p:nvPicPr>
          <p:cNvPr id="586" name="Google Shape;586;p28">
            <a:hlinkClick r:id="" action="ppaction://hlinkshowjump?jump=firstslide"/>
          </p:cNvPr>
          <p:cNvPicPr preferRelativeResize="0"/>
          <p:nvPr/>
        </p:nvPicPr>
        <p:blipFill rotWithShape="1">
          <a:blip r:embed="rId4">
            <a:alphaModFix/>
          </a:blip>
          <a:srcRect/>
          <a:stretch/>
        </p:blipFill>
        <p:spPr>
          <a:xfrm>
            <a:off x="10930291" y="1829945"/>
            <a:ext cx="866896" cy="815671"/>
          </a:xfrm>
          <a:prstGeom prst="rect">
            <a:avLst/>
          </a:prstGeom>
          <a:noFill/>
          <a:ln>
            <a:noFill/>
          </a:ln>
        </p:spPr>
      </p:pic>
      <p:pic>
        <p:nvPicPr>
          <p:cNvPr id="587" name="Google Shape;587;p28">
            <a:hlinkClick r:id="rId5" action="ppaction://hlinksldjump"/>
          </p:cNvPr>
          <p:cNvPicPr preferRelativeResize="0"/>
          <p:nvPr/>
        </p:nvPicPr>
        <p:blipFill rotWithShape="1">
          <a:blip r:embed="rId6">
            <a:alphaModFix/>
          </a:blip>
          <a:srcRect/>
          <a:stretch/>
        </p:blipFill>
        <p:spPr>
          <a:xfrm>
            <a:off x="10930291" y="2645616"/>
            <a:ext cx="866896" cy="815671"/>
          </a:xfrm>
          <a:prstGeom prst="rect">
            <a:avLst/>
          </a:prstGeom>
          <a:noFill/>
          <a:ln>
            <a:noFill/>
          </a:ln>
        </p:spPr>
      </p:pic>
      <p:pic>
        <p:nvPicPr>
          <p:cNvPr id="588" name="Google Shape;588;p28">
            <a:hlinkClick r:id="" action="ppaction://hlinkshowjump?jump=nextslide"/>
          </p:cNvPr>
          <p:cNvPicPr preferRelativeResize="0"/>
          <p:nvPr/>
        </p:nvPicPr>
        <p:blipFill rotWithShape="1">
          <a:blip r:embed="rId7">
            <a:alphaModFix/>
          </a:blip>
          <a:srcRect/>
          <a:stretch/>
        </p:blipFill>
        <p:spPr>
          <a:xfrm>
            <a:off x="10930291" y="3340148"/>
            <a:ext cx="866896" cy="815671"/>
          </a:xfrm>
          <a:prstGeom prst="rect">
            <a:avLst/>
          </a:prstGeom>
          <a:noFill/>
          <a:ln>
            <a:noFill/>
          </a:ln>
        </p:spPr>
      </p:pic>
      <p:pic>
        <p:nvPicPr>
          <p:cNvPr id="589" name="Google Shape;589;p28">
            <a:hlinkClick r:id="" action="ppaction://hlinkshowjump?jump=previousslide"/>
          </p:cNvPr>
          <p:cNvPicPr preferRelativeResize="0"/>
          <p:nvPr/>
        </p:nvPicPr>
        <p:blipFill rotWithShape="1">
          <a:blip r:embed="rId8">
            <a:alphaModFix/>
          </a:blip>
          <a:srcRect/>
          <a:stretch/>
        </p:blipFill>
        <p:spPr>
          <a:xfrm>
            <a:off x="10930291" y="4155819"/>
            <a:ext cx="866896" cy="815671"/>
          </a:xfrm>
          <a:prstGeom prst="rect">
            <a:avLst/>
          </a:prstGeom>
          <a:noFill/>
          <a:ln>
            <a:noFill/>
          </a:ln>
        </p:spPr>
      </p:pic>
      <p:pic>
        <p:nvPicPr>
          <p:cNvPr id="590" name="Google Shape;590;p28"/>
          <p:cNvPicPr preferRelativeResize="0"/>
          <p:nvPr/>
        </p:nvPicPr>
        <p:blipFill rotWithShape="1">
          <a:blip r:embed="rId9">
            <a:alphaModFix/>
          </a:blip>
          <a:srcRect/>
          <a:stretch/>
        </p:blipFill>
        <p:spPr>
          <a:xfrm>
            <a:off x="10930291" y="5150277"/>
            <a:ext cx="866896" cy="662609"/>
          </a:xfrm>
          <a:prstGeom prst="rect">
            <a:avLst/>
          </a:prstGeom>
          <a:noFill/>
          <a:ln>
            <a:noFill/>
          </a:ln>
        </p:spPr>
      </p:pic>
      <p:sp>
        <p:nvSpPr>
          <p:cNvPr id="591" name="Google Shape;591;p28"/>
          <p:cNvSpPr txBox="1"/>
          <p:nvPr/>
        </p:nvSpPr>
        <p:spPr>
          <a:xfrm>
            <a:off x="3144650" y="2994100"/>
            <a:ext cx="7259400" cy="46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700"/>
              <a:buFont typeface="Arial"/>
              <a:buNone/>
            </a:pPr>
            <a:endParaRPr sz="1900" b="0" i="0" u="none" strike="noStrike" cap="none">
              <a:solidFill>
                <a:srgbClr val="000000"/>
              </a:solidFill>
              <a:latin typeface="Calibri"/>
              <a:ea typeface="Calibri"/>
              <a:cs typeface="Calibri"/>
              <a:sym typeface="Calibri"/>
            </a:endParaRPr>
          </a:p>
        </p:txBody>
      </p:sp>
      <p:sp>
        <p:nvSpPr>
          <p:cNvPr id="592" name="Google Shape;592;p28"/>
          <p:cNvSpPr txBox="1"/>
          <p:nvPr/>
        </p:nvSpPr>
        <p:spPr>
          <a:xfrm>
            <a:off x="2351584" y="3140968"/>
            <a:ext cx="4749024" cy="537616"/>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593" name="Google Shape;593;p28"/>
          <p:cNvSpPr txBox="1"/>
          <p:nvPr/>
        </p:nvSpPr>
        <p:spPr>
          <a:xfrm>
            <a:off x="3295175" y="5018050"/>
            <a:ext cx="4466100" cy="46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1" i="0" u="sng" strike="noStrike" cap="none">
              <a:solidFill>
                <a:srgbClr val="0000FF"/>
              </a:solidFill>
              <a:latin typeface="Calibri"/>
              <a:ea typeface="Calibri"/>
              <a:cs typeface="Calibri"/>
              <a:sym typeface="Calibri"/>
            </a:endParaRPr>
          </a:p>
        </p:txBody>
      </p:sp>
      <p:sp>
        <p:nvSpPr>
          <p:cNvPr id="594" name="Google Shape;594;p28"/>
          <p:cNvSpPr txBox="1"/>
          <p:nvPr/>
        </p:nvSpPr>
        <p:spPr>
          <a:xfrm>
            <a:off x="3378825" y="5921300"/>
            <a:ext cx="3947400" cy="46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sng" strike="noStrike" cap="none">
              <a:solidFill>
                <a:srgbClr val="0000FF"/>
              </a:solidFill>
              <a:latin typeface="Calibri"/>
              <a:ea typeface="Calibri"/>
              <a:cs typeface="Calibri"/>
              <a:sym typeface="Calibri"/>
            </a:endParaRPr>
          </a:p>
        </p:txBody>
      </p:sp>
      <p:sp>
        <p:nvSpPr>
          <p:cNvPr id="20" name="19 - TextBox"/>
          <p:cNvSpPr txBox="1"/>
          <p:nvPr/>
        </p:nvSpPr>
        <p:spPr>
          <a:xfrm>
            <a:off x="2639616" y="2708920"/>
            <a:ext cx="5616624" cy="400110"/>
          </a:xfrm>
          <a:prstGeom prst="rect">
            <a:avLst/>
          </a:prstGeom>
          <a:noFill/>
        </p:spPr>
        <p:txBody>
          <a:bodyPr wrap="square" rtlCol="0">
            <a:spAutoFit/>
          </a:bodyPr>
          <a:lstStyle/>
          <a:p>
            <a:r>
              <a:rPr lang="el-GR" sz="2000" b="1" u="sng" dirty="0" smtClean="0">
                <a:solidFill>
                  <a:srgbClr val="0070C0"/>
                </a:solidFill>
                <a:latin typeface="Times New Roman" pitchFamily="18" charset="0"/>
                <a:cs typeface="Times New Roman" pitchFamily="18" charset="0"/>
              </a:rPr>
              <a:t>Βίντεο</a:t>
            </a:r>
            <a:endParaRPr lang="el-GR" sz="2000" b="1" u="sng" dirty="0">
              <a:solidFill>
                <a:srgbClr val="0070C0"/>
              </a:solidFill>
              <a:latin typeface="Times New Roman" pitchFamily="18" charset="0"/>
              <a:cs typeface="Times New Roman" pitchFamily="18" charset="0"/>
            </a:endParaRPr>
          </a:p>
        </p:txBody>
      </p:sp>
      <p:sp>
        <p:nvSpPr>
          <p:cNvPr id="21" name="20 - TextBox"/>
          <p:cNvSpPr txBox="1"/>
          <p:nvPr/>
        </p:nvSpPr>
        <p:spPr>
          <a:xfrm>
            <a:off x="2639616" y="4437112"/>
            <a:ext cx="5040560" cy="400110"/>
          </a:xfrm>
          <a:prstGeom prst="rect">
            <a:avLst/>
          </a:prstGeom>
          <a:noFill/>
        </p:spPr>
        <p:txBody>
          <a:bodyPr wrap="square" rtlCol="0">
            <a:spAutoFit/>
          </a:bodyPr>
          <a:lstStyle/>
          <a:p>
            <a:r>
              <a:rPr lang="el-GR" sz="2000" b="1" u="sng" dirty="0" smtClean="0">
                <a:solidFill>
                  <a:srgbClr val="0070C0"/>
                </a:solidFill>
                <a:latin typeface="Times New Roman" pitchFamily="18" charset="0"/>
                <a:cs typeface="Times New Roman" pitchFamily="18" charset="0"/>
              </a:rPr>
              <a:t>Τραγούδι</a:t>
            </a:r>
            <a:endParaRPr lang="el-GR" sz="2000" b="1" u="sng" dirty="0">
              <a:solidFill>
                <a:srgbClr val="0070C0"/>
              </a:solidFill>
              <a:latin typeface="Times New Roman" pitchFamily="18" charset="0"/>
              <a:cs typeface="Times New Roman" pitchFamily="18" charset="0"/>
            </a:endParaRPr>
          </a:p>
        </p:txBody>
      </p:sp>
      <p:sp>
        <p:nvSpPr>
          <p:cNvPr id="25" name="24 - Ορθογώνιο"/>
          <p:cNvSpPr/>
          <p:nvPr/>
        </p:nvSpPr>
        <p:spPr>
          <a:xfrm>
            <a:off x="2423592" y="3140968"/>
            <a:ext cx="2985113" cy="1384995"/>
          </a:xfrm>
          <a:prstGeom prst="rect">
            <a:avLst/>
          </a:prstGeom>
        </p:spPr>
        <p:txBody>
          <a:bodyPr wrap="none">
            <a:spAutoFit/>
          </a:bodyPr>
          <a:lstStyle/>
          <a:p>
            <a:pPr>
              <a:buFont typeface="Wingdings" pitchFamily="2" charset="2"/>
              <a:buChar char="v"/>
            </a:pPr>
            <a:r>
              <a:rPr lang="el-GR" u="sng" dirty="0" smtClean="0">
                <a:hlinkClick r:id="rId10"/>
              </a:rPr>
              <a:t> https://youtu.be/0hr9cOUKfGY</a:t>
            </a:r>
            <a:endParaRPr lang="en-US" u="sng" dirty="0" smtClean="0"/>
          </a:p>
          <a:p>
            <a:pPr>
              <a:buFont typeface="Wingdings" pitchFamily="2" charset="2"/>
              <a:buChar char="v"/>
            </a:pPr>
            <a:r>
              <a:rPr lang="en-US" u="sng" dirty="0" smtClean="0"/>
              <a:t> </a:t>
            </a:r>
            <a:r>
              <a:rPr lang="el-GR" u="sng" dirty="0" smtClean="0">
                <a:hlinkClick r:id="rId11"/>
              </a:rPr>
              <a:t>https://youtu.be/j_Z_ffoxihM</a:t>
            </a:r>
            <a:endParaRPr lang="en-US" u="sng" dirty="0" smtClean="0"/>
          </a:p>
          <a:p>
            <a:pPr>
              <a:buFont typeface="Wingdings" pitchFamily="2" charset="2"/>
              <a:buChar char="v"/>
            </a:pPr>
            <a:r>
              <a:rPr lang="en-US" u="sng" dirty="0" smtClean="0"/>
              <a:t> </a:t>
            </a:r>
            <a:r>
              <a:rPr lang="el-GR" u="sng" dirty="0" smtClean="0">
                <a:hlinkClick r:id="rId12"/>
              </a:rPr>
              <a:t>https://youtu.be/ogZQyRP5I9g</a:t>
            </a:r>
            <a:endParaRPr lang="en-US" u="sng" dirty="0" smtClean="0"/>
          </a:p>
          <a:p>
            <a:pPr>
              <a:buFont typeface="Wingdings" pitchFamily="2" charset="2"/>
              <a:buChar char="v"/>
            </a:pPr>
            <a:r>
              <a:rPr lang="en-US" u="sng" dirty="0" smtClean="0"/>
              <a:t> </a:t>
            </a:r>
            <a:r>
              <a:rPr lang="el-GR" u="sng" dirty="0" smtClean="0">
                <a:hlinkClick r:id="rId13"/>
              </a:rPr>
              <a:t>https://youtu.be/jUXWKk3JLCU</a:t>
            </a:r>
            <a:endParaRPr lang="en-US" u="sng" dirty="0" smtClean="0"/>
          </a:p>
          <a:p>
            <a:endParaRPr lang="el-GR" dirty="0" smtClean="0"/>
          </a:p>
          <a:p>
            <a:pPr>
              <a:buFont typeface="Wingdings" pitchFamily="2" charset="2"/>
              <a:buChar char="v"/>
            </a:pPr>
            <a:endParaRPr lang="el-GR" dirty="0"/>
          </a:p>
        </p:txBody>
      </p:sp>
      <p:sp>
        <p:nvSpPr>
          <p:cNvPr id="23" name="22 - TextBox"/>
          <p:cNvSpPr txBox="1"/>
          <p:nvPr/>
        </p:nvSpPr>
        <p:spPr>
          <a:xfrm>
            <a:off x="2351584" y="5085184"/>
            <a:ext cx="5976664" cy="307777"/>
          </a:xfrm>
          <a:prstGeom prst="rect">
            <a:avLst/>
          </a:prstGeom>
          <a:noFill/>
        </p:spPr>
        <p:txBody>
          <a:bodyPr wrap="square" rtlCol="0">
            <a:spAutoFit/>
          </a:bodyPr>
          <a:lstStyle/>
          <a:p>
            <a:pPr>
              <a:buFont typeface="Wingdings" pitchFamily="2" charset="2"/>
              <a:buChar char="v"/>
            </a:pPr>
            <a:r>
              <a:rPr lang="en-US" u="sng" dirty="0" smtClean="0">
                <a:hlinkClick r:id="rId14"/>
              </a:rPr>
              <a:t> </a:t>
            </a:r>
            <a:r>
              <a:rPr lang="el-GR" u="sng" dirty="0" smtClean="0">
                <a:hlinkClick r:id="rId14"/>
              </a:rPr>
              <a:t>https://youtu.be/F5x6-jIzkSc</a:t>
            </a:r>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28"/>
          <p:cNvSpPr txBox="1">
            <a:spLocks noGrp="1"/>
          </p:cNvSpPr>
          <p:nvPr>
            <p:ph type="title"/>
          </p:nvPr>
        </p:nvSpPr>
        <p:spPr>
          <a:xfrm>
            <a:off x="4145395" y="1023317"/>
            <a:ext cx="2022613"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5400"/>
              <a:buFont typeface="Calibri"/>
              <a:buNone/>
            </a:pPr>
            <a:r>
              <a:rPr lang="el-GR" sz="5400" b="1" dirty="0">
                <a:solidFill>
                  <a:srgbClr val="0070C0"/>
                </a:solidFill>
              </a:rPr>
              <a:t>Πηγές</a:t>
            </a:r>
            <a:endParaRPr dirty="0"/>
          </a:p>
        </p:txBody>
      </p:sp>
      <p:pic>
        <p:nvPicPr>
          <p:cNvPr id="581" name="Google Shape;581;p28" descr="Αποτέλεσμα εικόνας για resources"/>
          <p:cNvPicPr preferRelativeResize="0"/>
          <p:nvPr/>
        </p:nvPicPr>
        <p:blipFill rotWithShape="1">
          <a:blip r:embed="rId3">
            <a:alphaModFix/>
          </a:blip>
          <a:srcRect/>
          <a:stretch/>
        </p:blipFill>
        <p:spPr>
          <a:xfrm>
            <a:off x="828261" y="907567"/>
            <a:ext cx="2619375" cy="1743075"/>
          </a:xfrm>
          <a:prstGeom prst="rect">
            <a:avLst/>
          </a:prstGeom>
          <a:noFill/>
          <a:ln>
            <a:noFill/>
          </a:ln>
        </p:spPr>
      </p:pic>
      <p:pic>
        <p:nvPicPr>
          <p:cNvPr id="584" name="Google Shape;584;p28" descr="Αποτέλεσμα εικόνας για resources"/>
          <p:cNvPicPr preferRelativeResize="0"/>
          <p:nvPr/>
        </p:nvPicPr>
        <p:blipFill rotWithShape="1">
          <a:blip r:embed="rId3">
            <a:alphaModFix/>
          </a:blip>
          <a:srcRect/>
          <a:stretch/>
        </p:blipFill>
        <p:spPr>
          <a:xfrm>
            <a:off x="2063552" y="3573016"/>
            <a:ext cx="620149" cy="412681"/>
          </a:xfrm>
          <a:prstGeom prst="rect">
            <a:avLst/>
          </a:prstGeom>
          <a:noFill/>
          <a:ln>
            <a:noFill/>
          </a:ln>
        </p:spPr>
      </p:pic>
      <p:pic>
        <p:nvPicPr>
          <p:cNvPr id="586" name="Google Shape;586;p28">
            <a:hlinkClick r:id="" action="ppaction://hlinkshowjump?jump=firstslide"/>
          </p:cNvPr>
          <p:cNvPicPr preferRelativeResize="0"/>
          <p:nvPr/>
        </p:nvPicPr>
        <p:blipFill rotWithShape="1">
          <a:blip r:embed="rId4">
            <a:alphaModFix/>
          </a:blip>
          <a:srcRect/>
          <a:stretch/>
        </p:blipFill>
        <p:spPr>
          <a:xfrm>
            <a:off x="10930291" y="1829945"/>
            <a:ext cx="866896" cy="815671"/>
          </a:xfrm>
          <a:prstGeom prst="rect">
            <a:avLst/>
          </a:prstGeom>
          <a:noFill/>
          <a:ln>
            <a:noFill/>
          </a:ln>
        </p:spPr>
      </p:pic>
      <p:pic>
        <p:nvPicPr>
          <p:cNvPr id="587" name="Google Shape;587;p28">
            <a:hlinkClick r:id="rId5" action="ppaction://hlinksldjump"/>
          </p:cNvPr>
          <p:cNvPicPr preferRelativeResize="0"/>
          <p:nvPr/>
        </p:nvPicPr>
        <p:blipFill rotWithShape="1">
          <a:blip r:embed="rId6">
            <a:alphaModFix/>
          </a:blip>
          <a:srcRect/>
          <a:stretch/>
        </p:blipFill>
        <p:spPr>
          <a:xfrm>
            <a:off x="10930291" y="2645616"/>
            <a:ext cx="866896" cy="815671"/>
          </a:xfrm>
          <a:prstGeom prst="rect">
            <a:avLst/>
          </a:prstGeom>
          <a:noFill/>
          <a:ln>
            <a:noFill/>
          </a:ln>
        </p:spPr>
      </p:pic>
      <p:pic>
        <p:nvPicPr>
          <p:cNvPr id="588" name="Google Shape;588;p28">
            <a:hlinkClick r:id="" action="ppaction://hlinkshowjump?jump=nextslide"/>
          </p:cNvPr>
          <p:cNvPicPr preferRelativeResize="0"/>
          <p:nvPr/>
        </p:nvPicPr>
        <p:blipFill rotWithShape="1">
          <a:blip r:embed="rId7">
            <a:alphaModFix/>
          </a:blip>
          <a:srcRect/>
          <a:stretch/>
        </p:blipFill>
        <p:spPr>
          <a:xfrm>
            <a:off x="10930291" y="3340148"/>
            <a:ext cx="866896" cy="815671"/>
          </a:xfrm>
          <a:prstGeom prst="rect">
            <a:avLst/>
          </a:prstGeom>
          <a:noFill/>
          <a:ln>
            <a:noFill/>
          </a:ln>
        </p:spPr>
      </p:pic>
      <p:pic>
        <p:nvPicPr>
          <p:cNvPr id="589" name="Google Shape;589;p28">
            <a:hlinkClick r:id="" action="ppaction://hlinkshowjump?jump=previousslide"/>
          </p:cNvPr>
          <p:cNvPicPr preferRelativeResize="0"/>
          <p:nvPr/>
        </p:nvPicPr>
        <p:blipFill rotWithShape="1">
          <a:blip r:embed="rId8">
            <a:alphaModFix/>
          </a:blip>
          <a:srcRect/>
          <a:stretch/>
        </p:blipFill>
        <p:spPr>
          <a:xfrm>
            <a:off x="10930291" y="4155819"/>
            <a:ext cx="866896" cy="815671"/>
          </a:xfrm>
          <a:prstGeom prst="rect">
            <a:avLst/>
          </a:prstGeom>
          <a:noFill/>
          <a:ln>
            <a:noFill/>
          </a:ln>
        </p:spPr>
      </p:pic>
      <p:pic>
        <p:nvPicPr>
          <p:cNvPr id="590" name="Google Shape;590;p28"/>
          <p:cNvPicPr preferRelativeResize="0"/>
          <p:nvPr/>
        </p:nvPicPr>
        <p:blipFill rotWithShape="1">
          <a:blip r:embed="rId9">
            <a:alphaModFix/>
          </a:blip>
          <a:srcRect/>
          <a:stretch/>
        </p:blipFill>
        <p:spPr>
          <a:xfrm>
            <a:off x="10930291" y="5150277"/>
            <a:ext cx="866896" cy="662609"/>
          </a:xfrm>
          <a:prstGeom prst="rect">
            <a:avLst/>
          </a:prstGeom>
          <a:noFill/>
          <a:ln>
            <a:noFill/>
          </a:ln>
        </p:spPr>
      </p:pic>
      <p:sp>
        <p:nvSpPr>
          <p:cNvPr id="591" name="Google Shape;591;p28"/>
          <p:cNvSpPr txBox="1"/>
          <p:nvPr/>
        </p:nvSpPr>
        <p:spPr>
          <a:xfrm>
            <a:off x="3144650" y="2994100"/>
            <a:ext cx="7259400" cy="46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700"/>
              <a:buFont typeface="Arial"/>
              <a:buNone/>
            </a:pPr>
            <a:endParaRPr sz="1900" b="0" i="0" u="none" strike="noStrike" cap="none">
              <a:solidFill>
                <a:srgbClr val="000000"/>
              </a:solidFill>
              <a:latin typeface="Calibri"/>
              <a:ea typeface="Calibri"/>
              <a:cs typeface="Calibri"/>
              <a:sym typeface="Calibri"/>
            </a:endParaRPr>
          </a:p>
        </p:txBody>
      </p:sp>
      <p:sp>
        <p:nvSpPr>
          <p:cNvPr id="592" name="Google Shape;592;p28"/>
          <p:cNvSpPr txBox="1"/>
          <p:nvPr/>
        </p:nvSpPr>
        <p:spPr>
          <a:xfrm>
            <a:off x="2495600" y="3284984"/>
            <a:ext cx="4749024" cy="537616"/>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593" name="Google Shape;593;p28"/>
          <p:cNvSpPr txBox="1"/>
          <p:nvPr/>
        </p:nvSpPr>
        <p:spPr>
          <a:xfrm>
            <a:off x="3295175" y="5018050"/>
            <a:ext cx="4466100" cy="46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1" i="0" u="sng" strike="noStrike" cap="none">
              <a:solidFill>
                <a:srgbClr val="0000FF"/>
              </a:solidFill>
              <a:latin typeface="Calibri"/>
              <a:ea typeface="Calibri"/>
              <a:cs typeface="Calibri"/>
              <a:sym typeface="Calibri"/>
            </a:endParaRPr>
          </a:p>
        </p:txBody>
      </p:sp>
      <p:sp>
        <p:nvSpPr>
          <p:cNvPr id="594" name="Google Shape;594;p28"/>
          <p:cNvSpPr txBox="1"/>
          <p:nvPr/>
        </p:nvSpPr>
        <p:spPr>
          <a:xfrm>
            <a:off x="3378825" y="5921300"/>
            <a:ext cx="3947400" cy="46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sng" strike="noStrike" cap="none">
              <a:solidFill>
                <a:srgbClr val="0000FF"/>
              </a:solidFill>
              <a:latin typeface="Calibri"/>
              <a:ea typeface="Calibri"/>
              <a:cs typeface="Calibri"/>
              <a:sym typeface="Calibri"/>
            </a:endParaRPr>
          </a:p>
        </p:txBody>
      </p:sp>
      <p:sp>
        <p:nvSpPr>
          <p:cNvPr id="22" name="21 - TextBox"/>
          <p:cNvSpPr txBox="1"/>
          <p:nvPr/>
        </p:nvSpPr>
        <p:spPr>
          <a:xfrm>
            <a:off x="2783632" y="3573016"/>
            <a:ext cx="4752528" cy="400110"/>
          </a:xfrm>
          <a:prstGeom prst="rect">
            <a:avLst/>
          </a:prstGeom>
          <a:noFill/>
        </p:spPr>
        <p:txBody>
          <a:bodyPr wrap="square" rtlCol="0">
            <a:spAutoFit/>
          </a:bodyPr>
          <a:lstStyle/>
          <a:p>
            <a:r>
              <a:rPr lang="el-GR" sz="2000" b="1" u="sng" dirty="0" smtClean="0">
                <a:solidFill>
                  <a:srgbClr val="0070C0"/>
                </a:solidFill>
                <a:latin typeface="Times New Roman" pitchFamily="18" charset="0"/>
                <a:cs typeface="Times New Roman" pitchFamily="18" charset="0"/>
              </a:rPr>
              <a:t>Εφαρμογές</a:t>
            </a:r>
            <a:endParaRPr lang="el-GR" sz="2000" b="1" u="sng" dirty="0">
              <a:solidFill>
                <a:srgbClr val="0070C0"/>
              </a:solidFill>
              <a:latin typeface="Times New Roman" pitchFamily="18" charset="0"/>
              <a:cs typeface="Times New Roman" pitchFamily="18" charset="0"/>
            </a:endParaRPr>
          </a:p>
        </p:txBody>
      </p:sp>
      <p:sp>
        <p:nvSpPr>
          <p:cNvPr id="23" name="22 - TextBox"/>
          <p:cNvSpPr txBox="1"/>
          <p:nvPr/>
        </p:nvSpPr>
        <p:spPr>
          <a:xfrm>
            <a:off x="2279576" y="4077072"/>
            <a:ext cx="6912768" cy="954107"/>
          </a:xfrm>
          <a:prstGeom prst="rect">
            <a:avLst/>
          </a:prstGeom>
          <a:noFill/>
        </p:spPr>
        <p:txBody>
          <a:bodyPr wrap="square" rtlCol="0">
            <a:spAutoFit/>
          </a:bodyPr>
          <a:lstStyle/>
          <a:p>
            <a:pPr>
              <a:buFont typeface="Wingdings" pitchFamily="2" charset="2"/>
              <a:buChar char="v"/>
            </a:pPr>
            <a:r>
              <a:rPr lang="el-GR" dirty="0" smtClean="0"/>
              <a:t> </a:t>
            </a:r>
            <a:r>
              <a:rPr lang="en-US" dirty="0" smtClean="0">
                <a:hlinkClick r:id="rId10"/>
              </a:rPr>
              <a:t>www.wordwall.net</a:t>
            </a:r>
            <a:endParaRPr lang="en-US" dirty="0" smtClean="0"/>
          </a:p>
          <a:p>
            <a:pPr>
              <a:buFont typeface="Wingdings" pitchFamily="2" charset="2"/>
              <a:buChar char="v"/>
            </a:pPr>
            <a:r>
              <a:rPr lang="en-US" dirty="0" smtClean="0"/>
              <a:t> </a:t>
            </a:r>
            <a:r>
              <a:rPr lang="en-US" dirty="0" smtClean="0">
                <a:hlinkClick r:id="rId11"/>
              </a:rPr>
              <a:t>www.Learningapps.org</a:t>
            </a:r>
            <a:r>
              <a:rPr lang="en-US" dirty="0" smtClean="0"/>
              <a:t>  </a:t>
            </a:r>
          </a:p>
          <a:p>
            <a:pPr>
              <a:buFont typeface="Wingdings" pitchFamily="2" charset="2"/>
              <a:buChar char="v"/>
            </a:pPr>
            <a:r>
              <a:rPr lang="en-US" dirty="0" smtClean="0"/>
              <a:t> </a:t>
            </a:r>
            <a:r>
              <a:rPr lang="en-US" dirty="0" smtClean="0">
                <a:hlinkClick r:id="rId12"/>
              </a:rPr>
              <a:t>www.youtube.com</a:t>
            </a:r>
            <a:r>
              <a:rPr lang="en-US" dirty="0" smtClean="0"/>
              <a:t> </a:t>
            </a:r>
          </a:p>
          <a:p>
            <a:pPr>
              <a:buFont typeface="Wingdings" pitchFamily="2" charset="2"/>
              <a:buChar char="v"/>
            </a:pPr>
            <a:r>
              <a:rPr lang="en-US" dirty="0" smtClean="0"/>
              <a:t> </a:t>
            </a:r>
            <a:r>
              <a:rPr lang="en-US" dirty="0" smtClean="0">
                <a:hlinkClick r:id="rId13"/>
              </a:rPr>
              <a:t>www.jigsawplanet.com</a:t>
            </a:r>
            <a:endParaRPr lang="en-US"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15">
            <a:hlinkClick r:id="rId3" action="ppaction://hlinksldjump"/>
          </p:cNvPr>
          <p:cNvPicPr preferRelativeResize="0"/>
          <p:nvPr/>
        </p:nvPicPr>
        <p:blipFill rotWithShape="1">
          <a:blip r:embed="rId4">
            <a:alphaModFix/>
          </a:blip>
          <a:srcRect/>
          <a:stretch/>
        </p:blipFill>
        <p:spPr>
          <a:xfrm>
            <a:off x="11016430" y="1630017"/>
            <a:ext cx="866896" cy="815671"/>
          </a:xfrm>
          <a:prstGeom prst="rect">
            <a:avLst/>
          </a:prstGeom>
          <a:noFill/>
          <a:ln>
            <a:noFill/>
          </a:ln>
        </p:spPr>
      </p:pic>
      <p:pic>
        <p:nvPicPr>
          <p:cNvPr id="96" name="Google Shape;96;p15">
            <a:hlinkClick r:id="rId3" action="ppaction://hlinksldjump"/>
          </p:cNvPr>
          <p:cNvPicPr preferRelativeResize="0"/>
          <p:nvPr/>
        </p:nvPicPr>
        <p:blipFill rotWithShape="1">
          <a:blip r:embed="rId5">
            <a:alphaModFix/>
          </a:blip>
          <a:srcRect/>
          <a:stretch/>
        </p:blipFill>
        <p:spPr>
          <a:xfrm>
            <a:off x="11016430" y="2324549"/>
            <a:ext cx="866896" cy="815671"/>
          </a:xfrm>
          <a:prstGeom prst="rect">
            <a:avLst/>
          </a:prstGeom>
          <a:noFill/>
          <a:ln>
            <a:noFill/>
          </a:ln>
        </p:spPr>
      </p:pic>
      <p:pic>
        <p:nvPicPr>
          <p:cNvPr id="97" name="Google Shape;97;p15">
            <a:hlinkClick r:id="" action="ppaction://hlinkshowjump?jump=previousslide"/>
          </p:cNvPr>
          <p:cNvPicPr preferRelativeResize="0"/>
          <p:nvPr/>
        </p:nvPicPr>
        <p:blipFill rotWithShape="1">
          <a:blip r:embed="rId6">
            <a:alphaModFix/>
          </a:blip>
          <a:srcRect/>
          <a:stretch/>
        </p:blipFill>
        <p:spPr>
          <a:xfrm>
            <a:off x="11016430" y="3140220"/>
            <a:ext cx="866896" cy="815671"/>
          </a:xfrm>
          <a:prstGeom prst="rect">
            <a:avLst/>
          </a:prstGeom>
          <a:noFill/>
          <a:ln>
            <a:noFill/>
          </a:ln>
        </p:spPr>
      </p:pic>
      <p:pic>
        <p:nvPicPr>
          <p:cNvPr id="98" name="Google Shape;98;p15"/>
          <p:cNvPicPr preferRelativeResize="0"/>
          <p:nvPr/>
        </p:nvPicPr>
        <p:blipFill rotWithShape="1">
          <a:blip r:embed="rId7">
            <a:alphaModFix/>
          </a:blip>
          <a:srcRect/>
          <a:stretch/>
        </p:blipFill>
        <p:spPr>
          <a:xfrm>
            <a:off x="11016430" y="4134678"/>
            <a:ext cx="866896" cy="662609"/>
          </a:xfrm>
          <a:prstGeom prst="rect">
            <a:avLst/>
          </a:prstGeom>
          <a:noFill/>
          <a:ln>
            <a:noFill/>
          </a:ln>
        </p:spPr>
      </p:pic>
      <p:pic>
        <p:nvPicPr>
          <p:cNvPr id="99" name="Google Shape;99;p15">
            <a:hlinkClick r:id="rId8" action="ppaction://hlinksldjump"/>
          </p:cNvPr>
          <p:cNvPicPr preferRelativeResize="0"/>
          <p:nvPr/>
        </p:nvPicPr>
        <p:blipFill rotWithShape="1">
          <a:blip r:embed="rId9">
            <a:alphaModFix/>
          </a:blip>
          <a:srcRect/>
          <a:stretch/>
        </p:blipFill>
        <p:spPr>
          <a:xfrm>
            <a:off x="11016430" y="4933954"/>
            <a:ext cx="866896" cy="662609"/>
          </a:xfrm>
          <a:prstGeom prst="rect">
            <a:avLst/>
          </a:prstGeom>
          <a:noFill/>
          <a:ln>
            <a:noFill/>
          </a:ln>
        </p:spPr>
      </p:pic>
      <p:sp>
        <p:nvSpPr>
          <p:cNvPr id="100" name="Google Shape;100;p15"/>
          <p:cNvSpPr txBox="1"/>
          <p:nvPr/>
        </p:nvSpPr>
        <p:spPr>
          <a:xfrm>
            <a:off x="273326" y="914050"/>
            <a:ext cx="5436698" cy="369332"/>
          </a:xfrm>
          <a:prstGeom prst="rect">
            <a:avLst/>
          </a:prstGeom>
          <a:solidFill>
            <a:srgbClr val="A8D08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l-GR" sz="1800" b="1" i="0" u="none" strike="noStrike" cap="none" dirty="0">
                <a:solidFill>
                  <a:schemeClr val="dk1"/>
                </a:solidFill>
                <a:latin typeface="Calibri"/>
                <a:ea typeface="Calibri"/>
                <a:cs typeface="Calibri"/>
                <a:sym typeface="Calibri"/>
              </a:rPr>
              <a:t>Εκπαιδευτική Βαθμίδα: </a:t>
            </a:r>
            <a:r>
              <a:rPr lang="el-GR" sz="1800" dirty="0" smtClean="0">
                <a:solidFill>
                  <a:schemeClr val="dk1"/>
                </a:solidFill>
                <a:latin typeface="Calibri"/>
                <a:ea typeface="Calibri"/>
                <a:cs typeface="Calibri"/>
                <a:sym typeface="Calibri"/>
              </a:rPr>
              <a:t>Πρωτοβάθμια Εκπαίδευση</a:t>
            </a:r>
            <a:endParaRPr sz="1800" b="0" i="0" u="none" strike="noStrike" cap="none" dirty="0">
              <a:solidFill>
                <a:schemeClr val="dk1"/>
              </a:solidFill>
              <a:latin typeface="Calibri"/>
              <a:ea typeface="Calibri"/>
              <a:cs typeface="Calibri"/>
              <a:sym typeface="Calibri"/>
            </a:endParaRPr>
          </a:p>
        </p:txBody>
      </p:sp>
      <p:sp>
        <p:nvSpPr>
          <p:cNvPr id="101" name="Google Shape;101;p15"/>
          <p:cNvSpPr txBox="1"/>
          <p:nvPr/>
        </p:nvSpPr>
        <p:spPr>
          <a:xfrm>
            <a:off x="273326" y="333055"/>
            <a:ext cx="5436698" cy="461665"/>
          </a:xfrm>
          <a:prstGeom prst="rect">
            <a:avLst/>
          </a:prstGeom>
          <a:solidFill>
            <a:srgbClr val="00B05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l-GR" sz="2400" b="0" i="0" u="none" strike="noStrike" cap="none">
                <a:solidFill>
                  <a:schemeClr val="lt1"/>
                </a:solidFill>
                <a:latin typeface="Calibri"/>
                <a:ea typeface="Calibri"/>
                <a:cs typeface="Calibri"/>
                <a:sym typeface="Calibri"/>
              </a:rPr>
              <a:t>Ταυτότητα Σεναρίου</a:t>
            </a:r>
            <a:endParaRPr sz="2400" b="0" i="0" u="none" strike="noStrike" cap="none">
              <a:solidFill>
                <a:schemeClr val="lt1"/>
              </a:solidFill>
              <a:latin typeface="Calibri"/>
              <a:ea typeface="Calibri"/>
              <a:cs typeface="Calibri"/>
              <a:sym typeface="Calibri"/>
            </a:endParaRPr>
          </a:p>
        </p:txBody>
      </p:sp>
      <p:sp>
        <p:nvSpPr>
          <p:cNvPr id="102" name="Google Shape;102;p15"/>
          <p:cNvSpPr txBox="1"/>
          <p:nvPr/>
        </p:nvSpPr>
        <p:spPr>
          <a:xfrm>
            <a:off x="273325" y="1735901"/>
            <a:ext cx="5436699" cy="369332"/>
          </a:xfrm>
          <a:prstGeom prst="rect">
            <a:avLst/>
          </a:prstGeom>
          <a:solidFill>
            <a:srgbClr val="A8D08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l-GR" sz="1800" b="1" i="0" u="none" strike="noStrike" cap="none" dirty="0">
                <a:solidFill>
                  <a:schemeClr val="dk1"/>
                </a:solidFill>
                <a:latin typeface="Calibri"/>
                <a:ea typeface="Calibri"/>
                <a:cs typeface="Calibri"/>
                <a:sym typeface="Calibri"/>
              </a:rPr>
              <a:t>Μάθημα</a:t>
            </a:r>
            <a:r>
              <a:rPr lang="el-GR" sz="1800" b="1" i="0" u="none" strike="noStrike" cap="none" dirty="0" smtClean="0">
                <a:solidFill>
                  <a:schemeClr val="dk1"/>
                </a:solidFill>
                <a:latin typeface="Calibri"/>
                <a:ea typeface="Calibri"/>
                <a:cs typeface="Calibri"/>
                <a:sym typeface="Calibri"/>
              </a:rPr>
              <a:t>: </a:t>
            </a:r>
            <a:r>
              <a:rPr lang="el-GR" sz="1800" i="0" u="none" strike="noStrike" cap="none" dirty="0" smtClean="0">
                <a:solidFill>
                  <a:schemeClr val="dk1"/>
                </a:solidFill>
                <a:latin typeface="Calibri"/>
                <a:ea typeface="Calibri"/>
                <a:cs typeface="Calibri"/>
                <a:sym typeface="Calibri"/>
              </a:rPr>
              <a:t>Ανακύκλωση</a:t>
            </a:r>
            <a:r>
              <a:rPr lang="el-GR" sz="1800" b="1" i="0" u="none" strike="noStrike" cap="none" dirty="0" smtClean="0">
                <a:solidFill>
                  <a:schemeClr val="dk1"/>
                </a:solidFill>
                <a:latin typeface="Calibri"/>
                <a:ea typeface="Calibri"/>
                <a:cs typeface="Calibri"/>
                <a:sym typeface="Calibri"/>
              </a:rPr>
              <a:t> </a:t>
            </a:r>
            <a:endParaRPr sz="1800" b="0" i="0" u="none" strike="noStrike" cap="none" dirty="0">
              <a:solidFill>
                <a:schemeClr val="dk1"/>
              </a:solidFill>
              <a:latin typeface="Calibri"/>
              <a:ea typeface="Calibri"/>
              <a:cs typeface="Calibri"/>
              <a:sym typeface="Calibri"/>
            </a:endParaRPr>
          </a:p>
        </p:txBody>
      </p:sp>
      <p:sp>
        <p:nvSpPr>
          <p:cNvPr id="103" name="Google Shape;103;p15"/>
          <p:cNvSpPr txBox="1"/>
          <p:nvPr/>
        </p:nvSpPr>
        <p:spPr>
          <a:xfrm>
            <a:off x="273326" y="1323741"/>
            <a:ext cx="5436698" cy="369332"/>
          </a:xfrm>
          <a:prstGeom prst="rect">
            <a:avLst/>
          </a:prstGeom>
          <a:solidFill>
            <a:srgbClr val="A8D08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l-GR" sz="1800" b="1" i="0" u="none" strike="noStrike" cap="none" dirty="0">
                <a:solidFill>
                  <a:schemeClr val="dk1"/>
                </a:solidFill>
                <a:latin typeface="Calibri"/>
                <a:ea typeface="Calibri"/>
                <a:cs typeface="Calibri"/>
                <a:sym typeface="Calibri"/>
              </a:rPr>
              <a:t>Τάξη</a:t>
            </a:r>
            <a:r>
              <a:rPr lang="el-GR" sz="1800" b="1" i="0" u="none" strike="noStrike" cap="none" dirty="0" smtClean="0">
                <a:solidFill>
                  <a:schemeClr val="dk1"/>
                </a:solidFill>
                <a:latin typeface="Calibri"/>
                <a:ea typeface="Calibri"/>
                <a:cs typeface="Calibri"/>
                <a:sym typeface="Calibri"/>
              </a:rPr>
              <a:t>: </a:t>
            </a:r>
            <a:r>
              <a:rPr lang="el-GR" sz="1800" i="0" u="none" strike="noStrike" cap="none" dirty="0" smtClean="0">
                <a:solidFill>
                  <a:schemeClr val="dk1"/>
                </a:solidFill>
                <a:latin typeface="Calibri"/>
                <a:ea typeface="Calibri"/>
                <a:cs typeface="Calibri"/>
                <a:sym typeface="Calibri"/>
              </a:rPr>
              <a:t>Νηπιαγωγείο</a:t>
            </a:r>
            <a:r>
              <a:rPr lang="el-GR" sz="1800" b="1" i="0" u="none" strike="noStrike" cap="none" dirty="0" smtClean="0">
                <a:solidFill>
                  <a:schemeClr val="dk1"/>
                </a:solidFill>
                <a:latin typeface="Calibri"/>
                <a:ea typeface="Calibri"/>
                <a:cs typeface="Calibri"/>
                <a:sym typeface="Calibri"/>
              </a:rPr>
              <a:t> </a:t>
            </a:r>
            <a:endParaRPr sz="1800" b="0" i="0" u="none" strike="noStrike" cap="none" dirty="0">
              <a:solidFill>
                <a:schemeClr val="dk1"/>
              </a:solidFill>
              <a:latin typeface="Calibri"/>
              <a:ea typeface="Calibri"/>
              <a:cs typeface="Calibri"/>
              <a:sym typeface="Calibri"/>
            </a:endParaRPr>
          </a:p>
        </p:txBody>
      </p:sp>
      <p:sp>
        <p:nvSpPr>
          <p:cNvPr id="104" name="Google Shape;104;p15"/>
          <p:cNvSpPr txBox="1"/>
          <p:nvPr/>
        </p:nvSpPr>
        <p:spPr>
          <a:xfrm>
            <a:off x="273325" y="2130130"/>
            <a:ext cx="5436699" cy="369332"/>
          </a:xfrm>
          <a:prstGeom prst="rect">
            <a:avLst/>
          </a:prstGeom>
          <a:solidFill>
            <a:srgbClr val="A8D08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l-GR" sz="1800" b="1" i="0" u="none" strike="noStrike" cap="none" dirty="0">
                <a:solidFill>
                  <a:schemeClr val="dk1"/>
                </a:solidFill>
                <a:latin typeface="Calibri"/>
                <a:ea typeface="Calibri"/>
                <a:cs typeface="Calibri"/>
                <a:sym typeface="Calibri"/>
              </a:rPr>
              <a:t>Ενότητα</a:t>
            </a:r>
            <a:r>
              <a:rPr lang="el-GR" sz="1800" b="1" i="0" u="none" strike="noStrike" cap="none" dirty="0" smtClean="0">
                <a:solidFill>
                  <a:schemeClr val="dk1"/>
                </a:solidFill>
                <a:latin typeface="Calibri"/>
                <a:ea typeface="Calibri"/>
                <a:cs typeface="Calibri"/>
                <a:sym typeface="Calibri"/>
              </a:rPr>
              <a:t>: </a:t>
            </a:r>
            <a:r>
              <a:rPr lang="el-GR" sz="1800" i="0" u="none" strike="noStrike" cap="none" dirty="0" smtClean="0">
                <a:solidFill>
                  <a:schemeClr val="dk1"/>
                </a:solidFill>
                <a:latin typeface="Calibri"/>
                <a:ea typeface="Calibri"/>
                <a:cs typeface="Calibri"/>
                <a:sym typeface="Calibri"/>
              </a:rPr>
              <a:t>Παιδί </a:t>
            </a:r>
            <a:r>
              <a:rPr lang="el-GR" sz="1800" i="0" u="none" strike="noStrike" cap="none" smtClean="0">
                <a:solidFill>
                  <a:schemeClr val="dk1"/>
                </a:solidFill>
                <a:latin typeface="Calibri"/>
                <a:ea typeface="Calibri"/>
                <a:cs typeface="Calibri"/>
                <a:sym typeface="Calibri"/>
              </a:rPr>
              <a:t>και Περιβάλλον</a:t>
            </a:r>
            <a:r>
              <a:rPr lang="el-GR" sz="1800" b="1" i="0" u="none" strike="noStrike" cap="none" smtClean="0">
                <a:solidFill>
                  <a:schemeClr val="dk1"/>
                </a:solidFill>
                <a:latin typeface="Calibri"/>
                <a:ea typeface="Calibri"/>
                <a:cs typeface="Calibri"/>
                <a:sym typeface="Calibri"/>
              </a:rPr>
              <a:t> </a:t>
            </a:r>
            <a:endParaRPr sz="1800" b="0" i="0" u="none" strike="noStrike" cap="none" dirty="0">
              <a:solidFill>
                <a:schemeClr val="dk1"/>
              </a:solidFill>
              <a:latin typeface="Calibri"/>
              <a:ea typeface="Calibri"/>
              <a:cs typeface="Calibri"/>
              <a:sym typeface="Calibri"/>
            </a:endParaRPr>
          </a:p>
        </p:txBody>
      </p:sp>
      <p:sp>
        <p:nvSpPr>
          <p:cNvPr id="105" name="Google Shape;105;p15"/>
          <p:cNvSpPr txBox="1"/>
          <p:nvPr/>
        </p:nvSpPr>
        <p:spPr>
          <a:xfrm>
            <a:off x="273325" y="2536447"/>
            <a:ext cx="5436600" cy="954000"/>
          </a:xfrm>
          <a:prstGeom prst="rect">
            <a:avLst/>
          </a:prstGeom>
          <a:solidFill>
            <a:srgbClr val="A8D08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l-GR" sz="1800" b="1" i="0" u="none" strike="noStrike" cap="none" dirty="0">
                <a:solidFill>
                  <a:schemeClr val="dk1"/>
                </a:solidFill>
                <a:latin typeface="Calibri"/>
                <a:ea typeface="Calibri"/>
                <a:cs typeface="Calibri"/>
                <a:sym typeface="Calibri"/>
              </a:rPr>
              <a:t>Δραστηριότητα</a:t>
            </a:r>
            <a:r>
              <a:rPr lang="el-GR" sz="1800" b="1" i="0" u="none" strike="noStrike" cap="none" dirty="0" smtClean="0">
                <a:solidFill>
                  <a:schemeClr val="dk1"/>
                </a:solidFill>
                <a:latin typeface="Calibri"/>
                <a:ea typeface="Calibri"/>
                <a:cs typeface="Calibri"/>
                <a:sym typeface="Calibri"/>
              </a:rPr>
              <a:t>:</a:t>
            </a:r>
            <a:r>
              <a:rPr lang="en-US" sz="1800" b="1" i="0" u="none" strike="noStrike" cap="none" dirty="0" smtClean="0">
                <a:solidFill>
                  <a:schemeClr val="dk1"/>
                </a:solidFill>
                <a:latin typeface="Calibri"/>
                <a:ea typeface="Calibri"/>
                <a:cs typeface="Calibri"/>
                <a:sym typeface="Calibri"/>
              </a:rPr>
              <a:t> </a:t>
            </a:r>
            <a:r>
              <a:rPr lang="el-GR" sz="1800" dirty="0" smtClean="0">
                <a:solidFill>
                  <a:schemeClr val="dk1"/>
                </a:solidFill>
                <a:latin typeface="Calibri"/>
                <a:ea typeface="Calibri"/>
                <a:cs typeface="Calibri"/>
                <a:sym typeface="Calibri"/>
              </a:rPr>
              <a:t>Ανακυκλώνω και βοηθώ τη Γη που τόσο αγαπώ!</a:t>
            </a:r>
            <a:endParaRPr sz="1800" b="1" i="0" u="none" strike="noStrike" cap="none" dirty="0">
              <a:solidFill>
                <a:schemeClr val="dk1"/>
              </a:solidFill>
              <a:latin typeface="Calibri"/>
              <a:ea typeface="Calibri"/>
              <a:cs typeface="Calibri"/>
              <a:sym typeface="Calibri"/>
            </a:endParaRPr>
          </a:p>
        </p:txBody>
      </p:sp>
      <p:sp>
        <p:nvSpPr>
          <p:cNvPr id="106" name="Google Shape;106;p15"/>
          <p:cNvSpPr txBox="1"/>
          <p:nvPr/>
        </p:nvSpPr>
        <p:spPr>
          <a:xfrm>
            <a:off x="250957" y="3385287"/>
            <a:ext cx="5459069" cy="461665"/>
          </a:xfrm>
          <a:prstGeom prst="rect">
            <a:avLst/>
          </a:prstGeom>
          <a:solidFill>
            <a:srgbClr val="F4B08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l-GR" sz="2400" b="0" i="0" u="none" strike="noStrike" cap="none">
                <a:solidFill>
                  <a:schemeClr val="lt1"/>
                </a:solidFill>
                <a:latin typeface="Calibri"/>
                <a:ea typeface="Calibri"/>
                <a:cs typeface="Calibri"/>
                <a:sym typeface="Calibri"/>
              </a:rPr>
              <a:t>Δημιουργός σεναρίου</a:t>
            </a:r>
            <a:endParaRPr sz="2400" b="0" i="0" u="none" strike="noStrike" cap="none">
              <a:solidFill>
                <a:schemeClr val="lt1"/>
              </a:solidFill>
              <a:latin typeface="Calibri"/>
              <a:ea typeface="Calibri"/>
              <a:cs typeface="Calibri"/>
              <a:sym typeface="Calibri"/>
            </a:endParaRPr>
          </a:p>
        </p:txBody>
      </p:sp>
      <p:sp>
        <p:nvSpPr>
          <p:cNvPr id="107" name="Google Shape;107;p15"/>
          <p:cNvSpPr txBox="1"/>
          <p:nvPr/>
        </p:nvSpPr>
        <p:spPr>
          <a:xfrm>
            <a:off x="250957" y="3846952"/>
            <a:ext cx="5459069" cy="954107"/>
          </a:xfrm>
          <a:prstGeom prst="rect">
            <a:avLst/>
          </a:prstGeom>
          <a:solidFill>
            <a:srgbClr val="FBE4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l-GR" sz="1400" b="0" i="0" u="none" strike="noStrike" cap="none" dirty="0">
                <a:solidFill>
                  <a:schemeClr val="dk1"/>
                </a:solidFill>
                <a:latin typeface="Calibri"/>
                <a:ea typeface="Calibri"/>
                <a:cs typeface="Calibri"/>
                <a:sym typeface="Calibri"/>
              </a:rPr>
              <a:t>Όνομα</a:t>
            </a:r>
            <a:r>
              <a:rPr lang="el-GR" sz="1400" b="0" i="0" u="none" strike="noStrike" cap="none" dirty="0" smtClean="0">
                <a:solidFill>
                  <a:schemeClr val="dk1"/>
                </a:solidFill>
                <a:latin typeface="Calibri"/>
                <a:ea typeface="Calibri"/>
                <a:cs typeface="Calibri"/>
                <a:sym typeface="Calibri"/>
              </a:rPr>
              <a:t>: Πρεσβεία - Μαρία</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l-GR" sz="1400" b="0" i="0" u="none" strike="noStrike" cap="none" dirty="0">
                <a:solidFill>
                  <a:schemeClr val="dk1"/>
                </a:solidFill>
                <a:latin typeface="Calibri"/>
                <a:ea typeface="Calibri"/>
                <a:cs typeface="Calibri"/>
                <a:sym typeface="Calibri"/>
              </a:rPr>
              <a:t>Επώνυμο</a:t>
            </a:r>
            <a:r>
              <a:rPr lang="el-GR" sz="1400" b="0" i="0" u="none" strike="noStrike" cap="none" dirty="0" smtClean="0">
                <a:solidFill>
                  <a:schemeClr val="dk1"/>
                </a:solidFill>
                <a:latin typeface="Calibri"/>
                <a:ea typeface="Calibri"/>
                <a:cs typeface="Calibri"/>
                <a:sym typeface="Calibri"/>
              </a:rPr>
              <a:t>: </a:t>
            </a:r>
            <a:r>
              <a:rPr lang="el-GR" sz="1400" b="0" i="0" u="none" strike="noStrike" cap="none" dirty="0" err="1" smtClean="0">
                <a:solidFill>
                  <a:schemeClr val="dk1"/>
                </a:solidFill>
                <a:latin typeface="Calibri"/>
                <a:ea typeface="Calibri"/>
                <a:cs typeface="Calibri"/>
                <a:sym typeface="Calibri"/>
              </a:rPr>
              <a:t>Κουτσοθανάση</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l-GR" sz="1400" b="0" i="0" u="none" strike="noStrike" cap="none" dirty="0">
                <a:solidFill>
                  <a:schemeClr val="dk1"/>
                </a:solidFill>
                <a:latin typeface="Calibri"/>
                <a:ea typeface="Calibri"/>
                <a:cs typeface="Calibri"/>
                <a:sym typeface="Calibri"/>
              </a:rPr>
              <a:t>Ειδικότητα</a:t>
            </a:r>
            <a:r>
              <a:rPr lang="el-GR" sz="1400" b="0" i="0" u="none" strike="noStrike" cap="none" dirty="0" smtClean="0">
                <a:solidFill>
                  <a:schemeClr val="dk1"/>
                </a:solidFill>
                <a:latin typeface="Calibri"/>
                <a:ea typeface="Calibri"/>
                <a:cs typeface="Calibri"/>
                <a:sym typeface="Calibri"/>
              </a:rPr>
              <a:t>: Νηπιαγωγός - ΠΕ 60</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l-GR" sz="1400" b="0" i="0" u="none" strike="noStrike" cap="none" dirty="0">
                <a:solidFill>
                  <a:schemeClr val="dk1"/>
                </a:solidFill>
                <a:latin typeface="Calibri"/>
                <a:ea typeface="Calibri"/>
                <a:cs typeface="Calibri"/>
                <a:sym typeface="Calibri"/>
              </a:rPr>
              <a:t>Σχολείο</a:t>
            </a:r>
            <a:r>
              <a:rPr lang="el-GR" sz="1400" b="0" i="0" u="none" strike="noStrike" cap="none" dirty="0" smtClean="0">
                <a:solidFill>
                  <a:schemeClr val="dk1"/>
                </a:solidFill>
                <a:latin typeface="Calibri"/>
                <a:ea typeface="Calibri"/>
                <a:cs typeface="Calibri"/>
                <a:sym typeface="Calibri"/>
              </a:rPr>
              <a:t>: 1</a:t>
            </a:r>
            <a:r>
              <a:rPr lang="el-GR" sz="1400" b="0" i="0" u="none" strike="noStrike" cap="none" baseline="30000" dirty="0" smtClean="0">
                <a:solidFill>
                  <a:schemeClr val="dk1"/>
                </a:solidFill>
                <a:latin typeface="Calibri"/>
                <a:ea typeface="Calibri"/>
                <a:cs typeface="Calibri"/>
                <a:sym typeface="Calibri"/>
              </a:rPr>
              <a:t>ο</a:t>
            </a:r>
            <a:r>
              <a:rPr lang="el-GR" sz="1400" b="0" i="0" u="none" strike="noStrike" cap="none" dirty="0" smtClean="0">
                <a:solidFill>
                  <a:schemeClr val="dk1"/>
                </a:solidFill>
                <a:latin typeface="Calibri"/>
                <a:ea typeface="Calibri"/>
                <a:cs typeface="Calibri"/>
                <a:sym typeface="Calibri"/>
              </a:rPr>
              <a:t> Νηπιαγωγείο </a:t>
            </a:r>
            <a:r>
              <a:rPr lang="el-GR" sz="1400" b="0" i="0" u="none" strike="noStrike" cap="none" dirty="0" err="1" smtClean="0">
                <a:solidFill>
                  <a:schemeClr val="dk1"/>
                </a:solidFill>
                <a:latin typeface="Calibri"/>
                <a:ea typeface="Calibri"/>
                <a:cs typeface="Calibri"/>
                <a:sym typeface="Calibri"/>
              </a:rPr>
              <a:t>Κρουσώνα</a:t>
            </a:r>
            <a:endParaRPr sz="1400" b="0" i="0" u="none" strike="noStrike" cap="none" dirty="0">
              <a:solidFill>
                <a:schemeClr val="dk1"/>
              </a:solidFill>
              <a:latin typeface="Calibri"/>
              <a:ea typeface="Calibri"/>
              <a:cs typeface="Calibri"/>
              <a:sym typeface="Calibri"/>
            </a:endParaRPr>
          </a:p>
        </p:txBody>
      </p:sp>
      <p:grpSp>
        <p:nvGrpSpPr>
          <p:cNvPr id="108" name="Google Shape;108;p15"/>
          <p:cNvGrpSpPr/>
          <p:nvPr/>
        </p:nvGrpSpPr>
        <p:grpSpPr>
          <a:xfrm>
            <a:off x="7736046" y="1283021"/>
            <a:ext cx="1748939" cy="1253418"/>
            <a:chOff x="6121001" y="914050"/>
            <a:chExt cx="1748939" cy="1253418"/>
          </a:xfrm>
        </p:grpSpPr>
        <p:grpSp>
          <p:nvGrpSpPr>
            <p:cNvPr id="109" name="Google Shape;109;p15"/>
            <p:cNvGrpSpPr/>
            <p:nvPr/>
          </p:nvGrpSpPr>
          <p:grpSpPr>
            <a:xfrm>
              <a:off x="6121001" y="914050"/>
              <a:ext cx="1748939" cy="1012528"/>
              <a:chOff x="13289848" y="4063380"/>
              <a:chExt cx="3342588" cy="1927224"/>
            </a:xfrm>
          </p:grpSpPr>
          <p:grpSp>
            <p:nvGrpSpPr>
              <p:cNvPr id="110" name="Google Shape;110;p15"/>
              <p:cNvGrpSpPr/>
              <p:nvPr/>
            </p:nvGrpSpPr>
            <p:grpSpPr>
              <a:xfrm>
                <a:off x="13289848" y="4063380"/>
                <a:ext cx="3342588" cy="1634361"/>
                <a:chOff x="5317769" y="2286000"/>
                <a:chExt cx="3342588" cy="1634361"/>
              </a:xfrm>
            </p:grpSpPr>
            <p:sp>
              <p:nvSpPr>
                <p:cNvPr id="111" name="Google Shape;111;p15"/>
                <p:cNvSpPr/>
                <p:nvPr/>
              </p:nvSpPr>
              <p:spPr>
                <a:xfrm>
                  <a:off x="5317769" y="2286000"/>
                  <a:ext cx="3342588" cy="1634361"/>
                </a:xfrm>
                <a:custGeom>
                  <a:avLst/>
                  <a:gdLst/>
                  <a:ahLst/>
                  <a:cxnLst/>
                  <a:rect l="l" t="t" r="r" b="b"/>
                  <a:pathLst>
                    <a:path w="3350" h="1637" extrusionOk="0">
                      <a:moveTo>
                        <a:pt x="86" y="1637"/>
                      </a:moveTo>
                      <a:cubicBezTo>
                        <a:pt x="96" y="1227"/>
                        <a:pt x="260" y="843"/>
                        <a:pt x="551" y="552"/>
                      </a:cubicBezTo>
                      <a:cubicBezTo>
                        <a:pt x="851" y="252"/>
                        <a:pt x="1251" y="86"/>
                        <a:pt x="1675" y="86"/>
                      </a:cubicBezTo>
                      <a:cubicBezTo>
                        <a:pt x="2099" y="86"/>
                        <a:pt x="2499" y="252"/>
                        <a:pt x="2799" y="552"/>
                      </a:cubicBezTo>
                      <a:cubicBezTo>
                        <a:pt x="3090" y="843"/>
                        <a:pt x="3254" y="1227"/>
                        <a:pt x="3264" y="1637"/>
                      </a:cubicBezTo>
                      <a:cubicBezTo>
                        <a:pt x="3350" y="1637"/>
                        <a:pt x="3350" y="1637"/>
                        <a:pt x="3350" y="1637"/>
                      </a:cubicBezTo>
                      <a:cubicBezTo>
                        <a:pt x="3341" y="1204"/>
                        <a:pt x="3167" y="798"/>
                        <a:pt x="2860" y="491"/>
                      </a:cubicBezTo>
                      <a:cubicBezTo>
                        <a:pt x="2543" y="174"/>
                        <a:pt x="2123" y="0"/>
                        <a:pt x="1675" y="0"/>
                      </a:cubicBezTo>
                      <a:cubicBezTo>
                        <a:pt x="1227" y="0"/>
                        <a:pt x="807" y="174"/>
                        <a:pt x="490" y="491"/>
                      </a:cubicBezTo>
                      <a:cubicBezTo>
                        <a:pt x="183" y="798"/>
                        <a:pt x="9" y="1204"/>
                        <a:pt x="0" y="1637"/>
                      </a:cubicBezTo>
                      <a:lnTo>
                        <a:pt x="86" y="1637"/>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2" name="Google Shape;112;p15"/>
                <p:cNvSpPr/>
                <p:nvPr/>
              </p:nvSpPr>
              <p:spPr>
                <a:xfrm>
                  <a:off x="6977033" y="2464969"/>
                  <a:ext cx="24059" cy="266344"/>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3" name="Google Shape;113;p15"/>
                <p:cNvSpPr/>
                <p:nvPr/>
              </p:nvSpPr>
              <p:spPr>
                <a:xfrm>
                  <a:off x="8051693" y="3205750"/>
                  <a:ext cx="243550" cy="154488"/>
                </a:xfrm>
                <a:custGeom>
                  <a:avLst/>
                  <a:gdLst/>
                  <a:ahLst/>
                  <a:cxnLst/>
                  <a:rect l="l" t="t" r="r" b="b"/>
                  <a:pathLst>
                    <a:path w="577" h="366" extrusionOk="0">
                      <a:moveTo>
                        <a:pt x="31" y="366"/>
                      </a:moveTo>
                      <a:lnTo>
                        <a:pt x="0" y="314"/>
                      </a:lnTo>
                      <a:lnTo>
                        <a:pt x="548" y="0"/>
                      </a:lnTo>
                      <a:lnTo>
                        <a:pt x="577" y="49"/>
                      </a:lnTo>
                      <a:lnTo>
                        <a:pt x="31" y="366"/>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4" name="Google Shape;114;p15"/>
                <p:cNvSpPr/>
                <p:nvPr/>
              </p:nvSpPr>
              <p:spPr>
                <a:xfrm>
                  <a:off x="7595828" y="2660400"/>
                  <a:ext cx="154487" cy="242706"/>
                </a:xfrm>
                <a:custGeom>
                  <a:avLst/>
                  <a:gdLst/>
                  <a:ahLst/>
                  <a:cxnLst/>
                  <a:rect l="l" t="t" r="r" b="b"/>
                  <a:pathLst>
                    <a:path w="366" h="575" extrusionOk="0">
                      <a:moveTo>
                        <a:pt x="49" y="575"/>
                      </a:moveTo>
                      <a:lnTo>
                        <a:pt x="0" y="547"/>
                      </a:lnTo>
                      <a:lnTo>
                        <a:pt x="316" y="0"/>
                      </a:lnTo>
                      <a:lnTo>
                        <a:pt x="366" y="29"/>
                      </a:lnTo>
                      <a:lnTo>
                        <a:pt x="49" y="575"/>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5" name="Google Shape;115;p15"/>
                <p:cNvSpPr/>
                <p:nvPr/>
              </p:nvSpPr>
              <p:spPr>
                <a:xfrm>
                  <a:off x="5682883" y="3205750"/>
                  <a:ext cx="243550" cy="154488"/>
                </a:xfrm>
                <a:custGeom>
                  <a:avLst/>
                  <a:gdLst/>
                  <a:ahLst/>
                  <a:cxnLst/>
                  <a:rect l="l" t="t" r="r" b="b"/>
                  <a:pathLst>
                    <a:path w="577" h="366" extrusionOk="0">
                      <a:moveTo>
                        <a:pt x="546" y="366"/>
                      </a:moveTo>
                      <a:lnTo>
                        <a:pt x="0" y="49"/>
                      </a:lnTo>
                      <a:lnTo>
                        <a:pt x="29" y="0"/>
                      </a:lnTo>
                      <a:lnTo>
                        <a:pt x="577" y="314"/>
                      </a:lnTo>
                      <a:lnTo>
                        <a:pt x="546" y="366"/>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6" name="Google Shape;116;p15"/>
                <p:cNvSpPr/>
                <p:nvPr/>
              </p:nvSpPr>
              <p:spPr>
                <a:xfrm>
                  <a:off x="6227811" y="2660400"/>
                  <a:ext cx="154487" cy="242706"/>
                </a:xfrm>
                <a:custGeom>
                  <a:avLst/>
                  <a:gdLst/>
                  <a:ahLst/>
                  <a:cxnLst/>
                  <a:rect l="l" t="t" r="r" b="b"/>
                  <a:pathLst>
                    <a:path w="366" h="575" extrusionOk="0">
                      <a:moveTo>
                        <a:pt x="317" y="575"/>
                      </a:moveTo>
                      <a:lnTo>
                        <a:pt x="0" y="29"/>
                      </a:lnTo>
                      <a:lnTo>
                        <a:pt x="50" y="0"/>
                      </a:lnTo>
                      <a:lnTo>
                        <a:pt x="366" y="547"/>
                      </a:lnTo>
                      <a:lnTo>
                        <a:pt x="317" y="575"/>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7" name="Google Shape;117;p15"/>
                <p:cNvSpPr/>
                <p:nvPr/>
              </p:nvSpPr>
              <p:spPr>
                <a:xfrm>
                  <a:off x="6820435" y="2471723"/>
                  <a:ext cx="35034" cy="105102"/>
                </a:xfrm>
                <a:custGeom>
                  <a:avLst/>
                  <a:gdLst/>
                  <a:ahLst/>
                  <a:cxnLst/>
                  <a:rect l="l" t="t" r="r" b="b"/>
                  <a:pathLst>
                    <a:path w="83" h="249" extrusionOk="0">
                      <a:moveTo>
                        <a:pt x="24" y="249"/>
                      </a:moveTo>
                      <a:lnTo>
                        <a:pt x="0" y="7"/>
                      </a:lnTo>
                      <a:lnTo>
                        <a:pt x="57" y="0"/>
                      </a:lnTo>
                      <a:lnTo>
                        <a:pt x="83" y="241"/>
                      </a:lnTo>
                      <a:lnTo>
                        <a:pt x="24" y="249"/>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8" name="Google Shape;118;p15"/>
                <p:cNvSpPr/>
                <p:nvPr/>
              </p:nvSpPr>
              <p:spPr>
                <a:xfrm>
                  <a:off x="6664681" y="2495782"/>
                  <a:ext cx="45164" cy="104680"/>
                </a:xfrm>
                <a:custGeom>
                  <a:avLst/>
                  <a:gdLst/>
                  <a:ahLst/>
                  <a:cxnLst/>
                  <a:rect l="l" t="t" r="r" b="b"/>
                  <a:pathLst>
                    <a:path w="107" h="248" extrusionOk="0">
                      <a:moveTo>
                        <a:pt x="52" y="248"/>
                      </a:moveTo>
                      <a:lnTo>
                        <a:pt x="0" y="12"/>
                      </a:lnTo>
                      <a:lnTo>
                        <a:pt x="57" y="0"/>
                      </a:lnTo>
                      <a:lnTo>
                        <a:pt x="107" y="236"/>
                      </a:lnTo>
                      <a:lnTo>
                        <a:pt x="52" y="248"/>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9" name="Google Shape;119;p15"/>
                <p:cNvSpPr/>
                <p:nvPr/>
              </p:nvSpPr>
              <p:spPr>
                <a:xfrm>
                  <a:off x="6513993" y="2534615"/>
                  <a:ext cx="54028" cy="105102"/>
                </a:xfrm>
                <a:custGeom>
                  <a:avLst/>
                  <a:gdLst/>
                  <a:ahLst/>
                  <a:cxnLst/>
                  <a:rect l="l" t="t" r="r" b="b"/>
                  <a:pathLst>
                    <a:path w="128" h="249" extrusionOk="0">
                      <a:moveTo>
                        <a:pt x="74" y="249"/>
                      </a:moveTo>
                      <a:lnTo>
                        <a:pt x="0" y="19"/>
                      </a:lnTo>
                      <a:lnTo>
                        <a:pt x="55" y="0"/>
                      </a:lnTo>
                      <a:lnTo>
                        <a:pt x="128" y="230"/>
                      </a:lnTo>
                      <a:lnTo>
                        <a:pt x="74" y="249"/>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0" name="Google Shape;120;p15"/>
                <p:cNvSpPr/>
                <p:nvPr/>
              </p:nvSpPr>
              <p:spPr>
                <a:xfrm>
                  <a:off x="6367525" y="2589488"/>
                  <a:ext cx="63737" cy="103836"/>
                </a:xfrm>
                <a:custGeom>
                  <a:avLst/>
                  <a:gdLst/>
                  <a:ahLst/>
                  <a:cxnLst/>
                  <a:rect l="l" t="t" r="r" b="b"/>
                  <a:pathLst>
                    <a:path w="151" h="246" extrusionOk="0">
                      <a:moveTo>
                        <a:pt x="99" y="246"/>
                      </a:moveTo>
                      <a:lnTo>
                        <a:pt x="0" y="24"/>
                      </a:lnTo>
                      <a:lnTo>
                        <a:pt x="52" y="0"/>
                      </a:lnTo>
                      <a:lnTo>
                        <a:pt x="151" y="223"/>
                      </a:lnTo>
                      <a:lnTo>
                        <a:pt x="99" y="246"/>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1" name="Google Shape;121;p15"/>
                <p:cNvSpPr/>
                <p:nvPr/>
              </p:nvSpPr>
              <p:spPr>
                <a:xfrm>
                  <a:off x="7122657" y="2471723"/>
                  <a:ext cx="35034" cy="105102"/>
                </a:xfrm>
                <a:custGeom>
                  <a:avLst/>
                  <a:gdLst/>
                  <a:ahLst/>
                  <a:cxnLst/>
                  <a:rect l="l" t="t" r="r" b="b"/>
                  <a:pathLst>
                    <a:path w="83" h="249" extrusionOk="0">
                      <a:moveTo>
                        <a:pt x="59" y="249"/>
                      </a:moveTo>
                      <a:lnTo>
                        <a:pt x="0" y="241"/>
                      </a:lnTo>
                      <a:lnTo>
                        <a:pt x="26" y="0"/>
                      </a:lnTo>
                      <a:lnTo>
                        <a:pt x="83" y="7"/>
                      </a:lnTo>
                      <a:lnTo>
                        <a:pt x="59" y="249"/>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2" name="Google Shape;122;p15"/>
                <p:cNvSpPr/>
                <p:nvPr/>
              </p:nvSpPr>
              <p:spPr>
                <a:xfrm>
                  <a:off x="7268280" y="2495783"/>
                  <a:ext cx="45164" cy="104680"/>
                </a:xfrm>
                <a:custGeom>
                  <a:avLst/>
                  <a:gdLst/>
                  <a:ahLst/>
                  <a:cxnLst/>
                  <a:rect l="l" t="t" r="r" b="b"/>
                  <a:pathLst>
                    <a:path w="107" h="248" extrusionOk="0">
                      <a:moveTo>
                        <a:pt x="55" y="248"/>
                      </a:moveTo>
                      <a:lnTo>
                        <a:pt x="0" y="236"/>
                      </a:lnTo>
                      <a:lnTo>
                        <a:pt x="50" y="0"/>
                      </a:lnTo>
                      <a:lnTo>
                        <a:pt x="107" y="12"/>
                      </a:lnTo>
                      <a:lnTo>
                        <a:pt x="55" y="248"/>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3" name="Google Shape;123;p15"/>
                <p:cNvSpPr/>
                <p:nvPr/>
              </p:nvSpPr>
              <p:spPr>
                <a:xfrm>
                  <a:off x="7410105" y="2534615"/>
                  <a:ext cx="54028" cy="105102"/>
                </a:xfrm>
                <a:custGeom>
                  <a:avLst/>
                  <a:gdLst/>
                  <a:ahLst/>
                  <a:cxnLst/>
                  <a:rect l="l" t="t" r="r" b="b"/>
                  <a:pathLst>
                    <a:path w="128" h="249" extrusionOk="0">
                      <a:moveTo>
                        <a:pt x="54" y="249"/>
                      </a:moveTo>
                      <a:lnTo>
                        <a:pt x="0" y="230"/>
                      </a:lnTo>
                      <a:lnTo>
                        <a:pt x="73" y="0"/>
                      </a:lnTo>
                      <a:lnTo>
                        <a:pt x="128" y="19"/>
                      </a:lnTo>
                      <a:lnTo>
                        <a:pt x="54" y="249"/>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4" name="Google Shape;124;p15"/>
                <p:cNvSpPr/>
                <p:nvPr/>
              </p:nvSpPr>
              <p:spPr>
                <a:xfrm>
                  <a:off x="7546864" y="2589488"/>
                  <a:ext cx="63737" cy="103836"/>
                </a:xfrm>
                <a:custGeom>
                  <a:avLst/>
                  <a:gdLst/>
                  <a:ahLst/>
                  <a:cxnLst/>
                  <a:rect l="l" t="t" r="r" b="b"/>
                  <a:pathLst>
                    <a:path w="151" h="246" extrusionOk="0">
                      <a:moveTo>
                        <a:pt x="52" y="246"/>
                      </a:moveTo>
                      <a:lnTo>
                        <a:pt x="0" y="223"/>
                      </a:lnTo>
                      <a:lnTo>
                        <a:pt x="99" y="0"/>
                      </a:lnTo>
                      <a:lnTo>
                        <a:pt x="151" y="24"/>
                      </a:lnTo>
                      <a:lnTo>
                        <a:pt x="52" y="246"/>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5" name="Google Shape;125;p15"/>
                <p:cNvSpPr/>
                <p:nvPr/>
              </p:nvSpPr>
              <p:spPr>
                <a:xfrm>
                  <a:off x="8378818" y="3797531"/>
                  <a:ext cx="103836" cy="35034"/>
                </a:xfrm>
                <a:custGeom>
                  <a:avLst/>
                  <a:gdLst/>
                  <a:ahLst/>
                  <a:cxnLst/>
                  <a:rect l="l" t="t" r="r" b="b"/>
                  <a:pathLst>
                    <a:path w="246" h="83" extrusionOk="0">
                      <a:moveTo>
                        <a:pt x="7" y="83"/>
                      </a:moveTo>
                      <a:lnTo>
                        <a:pt x="0" y="26"/>
                      </a:lnTo>
                      <a:lnTo>
                        <a:pt x="241" y="0"/>
                      </a:lnTo>
                      <a:lnTo>
                        <a:pt x="246" y="59"/>
                      </a:lnTo>
                      <a:lnTo>
                        <a:pt x="7" y="83"/>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6" name="Google Shape;126;p15"/>
                <p:cNvSpPr/>
                <p:nvPr/>
              </p:nvSpPr>
              <p:spPr>
                <a:xfrm>
                  <a:off x="8355181" y="3642621"/>
                  <a:ext cx="104680" cy="45164"/>
                </a:xfrm>
                <a:custGeom>
                  <a:avLst/>
                  <a:gdLst/>
                  <a:ahLst/>
                  <a:cxnLst/>
                  <a:rect l="l" t="t" r="r" b="b"/>
                  <a:pathLst>
                    <a:path w="248" h="107" extrusionOk="0">
                      <a:moveTo>
                        <a:pt x="11" y="107"/>
                      </a:moveTo>
                      <a:lnTo>
                        <a:pt x="0" y="50"/>
                      </a:lnTo>
                      <a:lnTo>
                        <a:pt x="236" y="0"/>
                      </a:lnTo>
                      <a:lnTo>
                        <a:pt x="248" y="57"/>
                      </a:lnTo>
                      <a:lnTo>
                        <a:pt x="11" y="107"/>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7" name="Google Shape;127;p15"/>
                <p:cNvSpPr/>
                <p:nvPr/>
              </p:nvSpPr>
              <p:spPr>
                <a:xfrm>
                  <a:off x="8315926" y="3491088"/>
                  <a:ext cx="103836" cy="54872"/>
                </a:xfrm>
                <a:custGeom>
                  <a:avLst/>
                  <a:gdLst/>
                  <a:ahLst/>
                  <a:cxnLst/>
                  <a:rect l="l" t="t" r="r" b="b"/>
                  <a:pathLst>
                    <a:path w="246" h="130" extrusionOk="0">
                      <a:moveTo>
                        <a:pt x="17" y="130"/>
                      </a:moveTo>
                      <a:lnTo>
                        <a:pt x="0" y="76"/>
                      </a:lnTo>
                      <a:lnTo>
                        <a:pt x="230" y="0"/>
                      </a:lnTo>
                      <a:lnTo>
                        <a:pt x="246" y="54"/>
                      </a:lnTo>
                      <a:lnTo>
                        <a:pt x="17" y="13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8" name="Google Shape;128;p15"/>
                <p:cNvSpPr/>
                <p:nvPr/>
              </p:nvSpPr>
              <p:spPr>
                <a:xfrm>
                  <a:off x="8262318" y="3345464"/>
                  <a:ext cx="102570" cy="63737"/>
                </a:xfrm>
                <a:custGeom>
                  <a:avLst/>
                  <a:gdLst/>
                  <a:ahLst/>
                  <a:cxnLst/>
                  <a:rect l="l" t="t" r="r" b="b"/>
                  <a:pathLst>
                    <a:path w="243" h="151" extrusionOk="0">
                      <a:moveTo>
                        <a:pt x="23" y="151"/>
                      </a:moveTo>
                      <a:lnTo>
                        <a:pt x="0" y="97"/>
                      </a:lnTo>
                      <a:lnTo>
                        <a:pt x="220" y="0"/>
                      </a:lnTo>
                      <a:lnTo>
                        <a:pt x="243" y="52"/>
                      </a:lnTo>
                      <a:lnTo>
                        <a:pt x="23" y="151"/>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9" name="Google Shape;129;p15"/>
                <p:cNvSpPr/>
                <p:nvPr/>
              </p:nvSpPr>
              <p:spPr>
                <a:xfrm>
                  <a:off x="6109201" y="2736378"/>
                  <a:ext cx="78510" cy="96660"/>
                </a:xfrm>
                <a:custGeom>
                  <a:avLst/>
                  <a:gdLst/>
                  <a:ahLst/>
                  <a:cxnLst/>
                  <a:rect l="l" t="t" r="r" b="b"/>
                  <a:pathLst>
                    <a:path w="186" h="229" extrusionOk="0">
                      <a:moveTo>
                        <a:pt x="139" y="229"/>
                      </a:moveTo>
                      <a:lnTo>
                        <a:pt x="0" y="33"/>
                      </a:lnTo>
                      <a:lnTo>
                        <a:pt x="47" y="0"/>
                      </a:lnTo>
                      <a:lnTo>
                        <a:pt x="186" y="196"/>
                      </a:lnTo>
                      <a:lnTo>
                        <a:pt x="139" y="229"/>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0" name="Google Shape;130;p15"/>
                <p:cNvSpPr/>
                <p:nvPr/>
              </p:nvSpPr>
              <p:spPr>
                <a:xfrm>
                  <a:off x="5986371" y="2833038"/>
                  <a:ext cx="85686" cy="92861"/>
                </a:xfrm>
                <a:custGeom>
                  <a:avLst/>
                  <a:gdLst/>
                  <a:ahLst/>
                  <a:cxnLst/>
                  <a:rect l="l" t="t" r="r" b="b"/>
                  <a:pathLst>
                    <a:path w="203" h="220" extrusionOk="0">
                      <a:moveTo>
                        <a:pt x="161" y="220"/>
                      </a:moveTo>
                      <a:lnTo>
                        <a:pt x="0" y="38"/>
                      </a:lnTo>
                      <a:lnTo>
                        <a:pt x="45" y="0"/>
                      </a:lnTo>
                      <a:lnTo>
                        <a:pt x="203" y="182"/>
                      </a:lnTo>
                      <a:lnTo>
                        <a:pt x="161" y="22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1" name="Google Shape;131;p15"/>
                <p:cNvSpPr/>
                <p:nvPr/>
              </p:nvSpPr>
              <p:spPr>
                <a:xfrm>
                  <a:off x="5875359" y="2941939"/>
                  <a:ext cx="92017" cy="86952"/>
                </a:xfrm>
                <a:custGeom>
                  <a:avLst/>
                  <a:gdLst/>
                  <a:ahLst/>
                  <a:cxnLst/>
                  <a:rect l="l" t="t" r="r" b="b"/>
                  <a:pathLst>
                    <a:path w="218" h="206" extrusionOk="0">
                      <a:moveTo>
                        <a:pt x="178" y="206"/>
                      </a:moveTo>
                      <a:lnTo>
                        <a:pt x="0" y="43"/>
                      </a:lnTo>
                      <a:lnTo>
                        <a:pt x="38" y="0"/>
                      </a:lnTo>
                      <a:lnTo>
                        <a:pt x="218" y="163"/>
                      </a:lnTo>
                      <a:lnTo>
                        <a:pt x="178" y="206"/>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2" name="Google Shape;132;p15"/>
                <p:cNvSpPr/>
                <p:nvPr/>
              </p:nvSpPr>
              <p:spPr>
                <a:xfrm>
                  <a:off x="5775744" y="3062659"/>
                  <a:ext cx="96660" cy="80199"/>
                </a:xfrm>
                <a:custGeom>
                  <a:avLst/>
                  <a:gdLst/>
                  <a:ahLst/>
                  <a:cxnLst/>
                  <a:rect l="l" t="t" r="r" b="b"/>
                  <a:pathLst>
                    <a:path w="229" h="190" extrusionOk="0">
                      <a:moveTo>
                        <a:pt x="196" y="190"/>
                      </a:moveTo>
                      <a:lnTo>
                        <a:pt x="0" y="45"/>
                      </a:lnTo>
                      <a:lnTo>
                        <a:pt x="36" y="0"/>
                      </a:lnTo>
                      <a:lnTo>
                        <a:pt x="229" y="145"/>
                      </a:lnTo>
                      <a:lnTo>
                        <a:pt x="196" y="19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3" name="Google Shape;133;p15"/>
                <p:cNvSpPr/>
                <p:nvPr/>
              </p:nvSpPr>
              <p:spPr>
                <a:xfrm>
                  <a:off x="8121338" y="3085874"/>
                  <a:ext cx="97927" cy="79776"/>
                </a:xfrm>
                <a:custGeom>
                  <a:avLst/>
                  <a:gdLst/>
                  <a:ahLst/>
                  <a:cxnLst/>
                  <a:rect l="l" t="t" r="r" b="b"/>
                  <a:pathLst>
                    <a:path w="232" h="189" extrusionOk="0">
                      <a:moveTo>
                        <a:pt x="34" y="189"/>
                      </a:moveTo>
                      <a:lnTo>
                        <a:pt x="0" y="142"/>
                      </a:lnTo>
                      <a:lnTo>
                        <a:pt x="197" y="0"/>
                      </a:lnTo>
                      <a:lnTo>
                        <a:pt x="232" y="47"/>
                      </a:lnTo>
                      <a:lnTo>
                        <a:pt x="34" y="189"/>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4" name="Google Shape;134;p15"/>
                <p:cNvSpPr/>
                <p:nvPr/>
              </p:nvSpPr>
              <p:spPr>
                <a:xfrm>
                  <a:off x="8029743" y="2963888"/>
                  <a:ext cx="92861" cy="86108"/>
                </a:xfrm>
                <a:custGeom>
                  <a:avLst/>
                  <a:gdLst/>
                  <a:ahLst/>
                  <a:cxnLst/>
                  <a:rect l="l" t="t" r="r" b="b"/>
                  <a:pathLst>
                    <a:path w="220" h="204" extrusionOk="0">
                      <a:moveTo>
                        <a:pt x="38" y="204"/>
                      </a:moveTo>
                      <a:lnTo>
                        <a:pt x="0" y="161"/>
                      </a:lnTo>
                      <a:lnTo>
                        <a:pt x="182" y="0"/>
                      </a:lnTo>
                      <a:lnTo>
                        <a:pt x="220" y="43"/>
                      </a:lnTo>
                      <a:lnTo>
                        <a:pt x="38" y="204"/>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5" name="Google Shape;135;p15"/>
                <p:cNvSpPr/>
                <p:nvPr/>
              </p:nvSpPr>
              <p:spPr>
                <a:xfrm>
                  <a:off x="7925907" y="2852033"/>
                  <a:ext cx="86952" cy="92017"/>
                </a:xfrm>
                <a:custGeom>
                  <a:avLst/>
                  <a:gdLst/>
                  <a:ahLst/>
                  <a:cxnLst/>
                  <a:rect l="l" t="t" r="r" b="b"/>
                  <a:pathLst>
                    <a:path w="206" h="218" extrusionOk="0">
                      <a:moveTo>
                        <a:pt x="43" y="218"/>
                      </a:moveTo>
                      <a:lnTo>
                        <a:pt x="0" y="180"/>
                      </a:lnTo>
                      <a:lnTo>
                        <a:pt x="163" y="0"/>
                      </a:lnTo>
                      <a:lnTo>
                        <a:pt x="206" y="41"/>
                      </a:lnTo>
                      <a:lnTo>
                        <a:pt x="43" y="218"/>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6" name="Google Shape;136;p15"/>
                <p:cNvSpPr/>
                <p:nvPr/>
              </p:nvSpPr>
              <p:spPr>
                <a:xfrm>
                  <a:off x="7812363" y="2753262"/>
                  <a:ext cx="80621" cy="97082"/>
                </a:xfrm>
                <a:custGeom>
                  <a:avLst/>
                  <a:gdLst/>
                  <a:ahLst/>
                  <a:cxnLst/>
                  <a:rect l="l" t="t" r="r" b="b"/>
                  <a:pathLst>
                    <a:path w="191" h="230" extrusionOk="0">
                      <a:moveTo>
                        <a:pt x="47" y="230"/>
                      </a:moveTo>
                      <a:lnTo>
                        <a:pt x="0" y="194"/>
                      </a:lnTo>
                      <a:lnTo>
                        <a:pt x="144" y="0"/>
                      </a:lnTo>
                      <a:lnTo>
                        <a:pt x="191" y="36"/>
                      </a:lnTo>
                      <a:lnTo>
                        <a:pt x="47" y="23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7" name="Google Shape;137;p15"/>
                <p:cNvSpPr/>
                <p:nvPr/>
              </p:nvSpPr>
              <p:spPr>
                <a:xfrm>
                  <a:off x="5495472" y="3797531"/>
                  <a:ext cx="103836" cy="35034"/>
                </a:xfrm>
                <a:custGeom>
                  <a:avLst/>
                  <a:gdLst/>
                  <a:ahLst/>
                  <a:cxnLst/>
                  <a:rect l="l" t="t" r="r" b="b"/>
                  <a:pathLst>
                    <a:path w="246" h="83" extrusionOk="0">
                      <a:moveTo>
                        <a:pt x="239" y="83"/>
                      </a:moveTo>
                      <a:lnTo>
                        <a:pt x="0" y="59"/>
                      </a:lnTo>
                      <a:lnTo>
                        <a:pt x="5" y="0"/>
                      </a:lnTo>
                      <a:lnTo>
                        <a:pt x="246" y="26"/>
                      </a:lnTo>
                      <a:lnTo>
                        <a:pt x="239" y="83"/>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8" name="Google Shape;138;p15"/>
                <p:cNvSpPr/>
                <p:nvPr/>
              </p:nvSpPr>
              <p:spPr>
                <a:xfrm>
                  <a:off x="5518265" y="3642621"/>
                  <a:ext cx="104680" cy="45164"/>
                </a:xfrm>
                <a:custGeom>
                  <a:avLst/>
                  <a:gdLst/>
                  <a:ahLst/>
                  <a:cxnLst/>
                  <a:rect l="l" t="t" r="r" b="b"/>
                  <a:pathLst>
                    <a:path w="248" h="107" extrusionOk="0">
                      <a:moveTo>
                        <a:pt x="237" y="107"/>
                      </a:moveTo>
                      <a:lnTo>
                        <a:pt x="0" y="57"/>
                      </a:lnTo>
                      <a:lnTo>
                        <a:pt x="12" y="0"/>
                      </a:lnTo>
                      <a:lnTo>
                        <a:pt x="248" y="50"/>
                      </a:lnTo>
                      <a:lnTo>
                        <a:pt x="237" y="107"/>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9" name="Google Shape;139;p15"/>
                <p:cNvSpPr/>
                <p:nvPr/>
              </p:nvSpPr>
              <p:spPr>
                <a:xfrm>
                  <a:off x="5558365" y="3491088"/>
                  <a:ext cx="103836" cy="54872"/>
                </a:xfrm>
                <a:custGeom>
                  <a:avLst/>
                  <a:gdLst/>
                  <a:ahLst/>
                  <a:cxnLst/>
                  <a:rect l="l" t="t" r="r" b="b"/>
                  <a:pathLst>
                    <a:path w="246" h="130" extrusionOk="0">
                      <a:moveTo>
                        <a:pt x="229" y="130"/>
                      </a:moveTo>
                      <a:lnTo>
                        <a:pt x="0" y="54"/>
                      </a:lnTo>
                      <a:lnTo>
                        <a:pt x="16" y="0"/>
                      </a:lnTo>
                      <a:lnTo>
                        <a:pt x="246" y="76"/>
                      </a:lnTo>
                      <a:lnTo>
                        <a:pt x="229" y="13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0" name="Google Shape;140;p15"/>
                <p:cNvSpPr/>
                <p:nvPr/>
              </p:nvSpPr>
              <p:spPr>
                <a:xfrm>
                  <a:off x="5613237" y="3345464"/>
                  <a:ext cx="102570" cy="63737"/>
                </a:xfrm>
                <a:custGeom>
                  <a:avLst/>
                  <a:gdLst/>
                  <a:ahLst/>
                  <a:cxnLst/>
                  <a:rect l="l" t="t" r="r" b="b"/>
                  <a:pathLst>
                    <a:path w="243" h="151" extrusionOk="0">
                      <a:moveTo>
                        <a:pt x="220" y="151"/>
                      </a:moveTo>
                      <a:lnTo>
                        <a:pt x="0" y="52"/>
                      </a:lnTo>
                      <a:lnTo>
                        <a:pt x="23" y="0"/>
                      </a:lnTo>
                      <a:lnTo>
                        <a:pt x="243" y="97"/>
                      </a:lnTo>
                      <a:lnTo>
                        <a:pt x="220" y="151"/>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41" name="Google Shape;141;p15"/>
              <p:cNvGrpSpPr/>
              <p:nvPr/>
            </p:nvGrpSpPr>
            <p:grpSpPr>
              <a:xfrm rot="-1568030">
                <a:off x="14644551" y="4621623"/>
                <a:ext cx="657656" cy="1290086"/>
                <a:chOff x="8563472" y="5267301"/>
                <a:chExt cx="2123629" cy="4165802"/>
              </a:xfrm>
            </p:grpSpPr>
            <p:sp>
              <p:nvSpPr>
                <p:cNvPr id="142" name="Google Shape;142;p15"/>
                <p:cNvSpPr/>
                <p:nvPr/>
              </p:nvSpPr>
              <p:spPr>
                <a:xfrm>
                  <a:off x="9122201" y="5267301"/>
                  <a:ext cx="1564900" cy="3058669"/>
                </a:xfrm>
                <a:custGeom>
                  <a:avLst/>
                  <a:gdLst/>
                  <a:ahLst/>
                  <a:cxnLst/>
                  <a:rect l="l" t="t" r="r" b="b"/>
                  <a:pathLst>
                    <a:path w="577" h="1127" extrusionOk="0">
                      <a:moveTo>
                        <a:pt x="90" y="1127"/>
                      </a:moveTo>
                      <a:cubicBezTo>
                        <a:pt x="577" y="0"/>
                        <a:pt x="577" y="0"/>
                        <a:pt x="577" y="0"/>
                      </a:cubicBezTo>
                      <a:cubicBezTo>
                        <a:pt x="0" y="1083"/>
                        <a:pt x="0" y="1083"/>
                        <a:pt x="0" y="1083"/>
                      </a:cubicBezTo>
                      <a:cubicBezTo>
                        <a:pt x="37" y="1083"/>
                        <a:pt x="69" y="1100"/>
                        <a:pt x="90" y="1127"/>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Calibri"/>
                    <a:ea typeface="Calibri"/>
                    <a:cs typeface="Calibri"/>
                    <a:sym typeface="Calibri"/>
                  </a:endParaRPr>
                </a:p>
              </p:txBody>
            </p:sp>
            <p:sp>
              <p:nvSpPr>
                <p:cNvPr id="143" name="Google Shape;143;p15"/>
                <p:cNvSpPr/>
                <p:nvPr/>
              </p:nvSpPr>
              <p:spPr>
                <a:xfrm>
                  <a:off x="8563472" y="8689661"/>
                  <a:ext cx="588558" cy="743442"/>
                </a:xfrm>
                <a:custGeom>
                  <a:avLst/>
                  <a:gdLst/>
                  <a:ahLst/>
                  <a:cxnLst/>
                  <a:rect l="l" t="t" r="r" b="b"/>
                  <a:pathLst>
                    <a:path w="217" h="274" extrusionOk="0">
                      <a:moveTo>
                        <a:pt x="112" y="0"/>
                      </a:moveTo>
                      <a:cubicBezTo>
                        <a:pt x="0" y="209"/>
                        <a:pt x="0" y="209"/>
                        <a:pt x="0" y="209"/>
                      </a:cubicBezTo>
                      <a:cubicBezTo>
                        <a:pt x="79" y="209"/>
                        <a:pt x="79" y="209"/>
                        <a:pt x="79" y="209"/>
                      </a:cubicBezTo>
                      <a:cubicBezTo>
                        <a:pt x="119" y="274"/>
                        <a:pt x="119" y="274"/>
                        <a:pt x="119" y="274"/>
                      </a:cubicBezTo>
                      <a:cubicBezTo>
                        <a:pt x="217" y="49"/>
                        <a:pt x="217" y="49"/>
                        <a:pt x="217" y="49"/>
                      </a:cubicBezTo>
                      <a:cubicBezTo>
                        <a:pt x="213" y="49"/>
                        <a:pt x="209" y="50"/>
                        <a:pt x="206" y="50"/>
                      </a:cubicBezTo>
                      <a:cubicBezTo>
                        <a:pt x="167" y="50"/>
                        <a:pt x="132" y="30"/>
                        <a:pt x="112" y="0"/>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Calibri"/>
                    <a:ea typeface="Calibri"/>
                    <a:cs typeface="Calibri"/>
                    <a:sym typeface="Calibri"/>
                  </a:endParaRPr>
                </a:p>
              </p:txBody>
            </p:sp>
            <p:sp>
              <p:nvSpPr>
                <p:cNvPr id="144" name="Google Shape;144;p15"/>
                <p:cNvSpPr/>
                <p:nvPr/>
              </p:nvSpPr>
              <p:spPr>
                <a:xfrm>
                  <a:off x="8776867" y="8167645"/>
                  <a:ext cx="690667" cy="690667"/>
                </a:xfrm>
                <a:prstGeom prst="donut">
                  <a:avLst>
                    <a:gd name="adj" fmla="val 25000"/>
                  </a:avLst>
                </a:pr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Calibri"/>
                    <a:ea typeface="Calibri"/>
                    <a:cs typeface="Calibri"/>
                    <a:sym typeface="Calibri"/>
                  </a:endParaRPr>
                </a:p>
              </p:txBody>
            </p:sp>
          </p:grpSp>
        </p:grpSp>
        <p:sp>
          <p:nvSpPr>
            <p:cNvPr id="145" name="Google Shape;145;p15"/>
            <p:cNvSpPr txBox="1"/>
            <p:nvPr/>
          </p:nvSpPr>
          <p:spPr>
            <a:xfrm>
              <a:off x="6179271" y="1890469"/>
              <a:ext cx="1665497" cy="27699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l-GR" sz="1200" b="1" i="0" u="none" strike="noStrike" cap="none" dirty="0">
                  <a:solidFill>
                    <a:srgbClr val="002060"/>
                  </a:solidFill>
                  <a:latin typeface="Calibri"/>
                  <a:ea typeface="Calibri"/>
                  <a:cs typeface="Calibri"/>
                  <a:sym typeface="Calibri"/>
                </a:rPr>
                <a:t>Διάρκεια Σεναρίου </a:t>
              </a:r>
              <a:endParaRPr sz="1800" b="1" i="0" u="none" strike="noStrike" cap="none" dirty="0">
                <a:solidFill>
                  <a:srgbClr val="002060"/>
                </a:solidFill>
                <a:latin typeface="Calibri"/>
                <a:ea typeface="Calibri"/>
                <a:cs typeface="Calibri"/>
                <a:sym typeface="Calibri"/>
              </a:endParaRPr>
            </a:p>
          </p:txBody>
        </p:sp>
      </p:grpSp>
      <p:sp>
        <p:nvSpPr>
          <p:cNvPr id="146" name="Google Shape;146;p15"/>
          <p:cNvSpPr txBox="1"/>
          <p:nvPr/>
        </p:nvSpPr>
        <p:spPr>
          <a:xfrm>
            <a:off x="273325" y="5262724"/>
            <a:ext cx="5459069" cy="461665"/>
          </a:xfrm>
          <a:prstGeom prst="rect">
            <a:avLst/>
          </a:prstGeom>
          <a:solidFill>
            <a:srgbClr val="1E4E7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l-GR" sz="2400" b="0" i="0" u="none" strike="noStrike" cap="none">
                <a:solidFill>
                  <a:schemeClr val="lt1"/>
                </a:solidFill>
                <a:latin typeface="Calibri"/>
                <a:ea typeface="Calibri"/>
                <a:cs typeface="Calibri"/>
                <a:sym typeface="Calibri"/>
              </a:rPr>
              <a:t>Κριτικ</a:t>
            </a:r>
            <a:r>
              <a:rPr lang="el-GR" sz="2400">
                <a:solidFill>
                  <a:schemeClr val="lt1"/>
                </a:solidFill>
                <a:latin typeface="Calibri"/>
                <a:ea typeface="Calibri"/>
                <a:cs typeface="Calibri"/>
                <a:sym typeface="Calibri"/>
              </a:rPr>
              <a:t>ός</a:t>
            </a:r>
            <a:r>
              <a:rPr lang="el-GR" sz="2400" b="0" i="0" u="none" strike="noStrike" cap="none">
                <a:solidFill>
                  <a:schemeClr val="lt1"/>
                </a:solidFill>
                <a:latin typeface="Calibri"/>
                <a:ea typeface="Calibri"/>
                <a:cs typeface="Calibri"/>
                <a:sym typeface="Calibri"/>
              </a:rPr>
              <a:t> αναγνώστ</a:t>
            </a:r>
            <a:r>
              <a:rPr lang="el-GR" sz="2400">
                <a:solidFill>
                  <a:schemeClr val="lt1"/>
                </a:solidFill>
                <a:latin typeface="Calibri"/>
                <a:ea typeface="Calibri"/>
                <a:cs typeface="Calibri"/>
                <a:sym typeface="Calibri"/>
              </a:rPr>
              <a:t>η</a:t>
            </a:r>
            <a:r>
              <a:rPr lang="el-GR" sz="2400" b="0" i="0" u="none" strike="noStrike" cap="none">
                <a:solidFill>
                  <a:schemeClr val="lt1"/>
                </a:solidFill>
                <a:latin typeface="Calibri"/>
                <a:ea typeface="Calibri"/>
                <a:cs typeface="Calibri"/>
                <a:sym typeface="Calibri"/>
              </a:rPr>
              <a:t>ς</a:t>
            </a:r>
            <a:endParaRPr sz="2400" b="0" i="0" u="none" strike="noStrike" cap="none">
              <a:solidFill>
                <a:schemeClr val="lt1"/>
              </a:solidFill>
              <a:latin typeface="Calibri"/>
              <a:ea typeface="Calibri"/>
              <a:cs typeface="Calibri"/>
              <a:sym typeface="Calibri"/>
            </a:endParaRPr>
          </a:p>
        </p:txBody>
      </p:sp>
      <p:sp>
        <p:nvSpPr>
          <p:cNvPr id="147" name="Google Shape;147;p15"/>
          <p:cNvSpPr txBox="1"/>
          <p:nvPr/>
        </p:nvSpPr>
        <p:spPr>
          <a:xfrm>
            <a:off x="273325" y="5724389"/>
            <a:ext cx="5459069" cy="738664"/>
          </a:xfrm>
          <a:prstGeom prst="rect">
            <a:avLst/>
          </a:prstGeom>
          <a:solidFill>
            <a:srgbClr val="DDEAF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l-GR" sz="1400" b="0" i="0" u="none" strike="noStrike" cap="none" dirty="0">
                <a:solidFill>
                  <a:schemeClr val="dk1"/>
                </a:solidFill>
                <a:latin typeface="Calibri"/>
                <a:ea typeface="Calibri"/>
                <a:cs typeface="Calibri"/>
                <a:sym typeface="Calibri"/>
              </a:rPr>
              <a:t>Ονοματεπώνυμο</a:t>
            </a:r>
            <a:r>
              <a:rPr lang="el-GR" sz="1400" b="0" i="0" u="none" strike="noStrike" cap="none" dirty="0" smtClean="0">
                <a:solidFill>
                  <a:schemeClr val="dk1"/>
                </a:solidFill>
                <a:latin typeface="Calibri"/>
                <a:ea typeface="Calibri"/>
                <a:cs typeface="Calibri"/>
                <a:sym typeface="Calibri"/>
              </a:rPr>
              <a:t>: Γεωργία </a:t>
            </a:r>
            <a:r>
              <a:rPr lang="el-GR" sz="1400" b="0" i="0" u="none" strike="noStrike" cap="none" dirty="0" err="1" smtClean="0">
                <a:solidFill>
                  <a:schemeClr val="dk1"/>
                </a:solidFill>
                <a:latin typeface="Calibri"/>
                <a:ea typeface="Calibri"/>
                <a:cs typeface="Calibri"/>
                <a:sym typeface="Calibri"/>
              </a:rPr>
              <a:t>Γκρίτζαλη</a:t>
            </a:r>
            <a:endParaRPr sz="1400" b="0" i="0" u="none" strike="noStrike" cap="none" dirty="0">
              <a:solidFill>
                <a:srgbClr val="000000"/>
              </a:solidFill>
              <a:latin typeface="Arial"/>
              <a:ea typeface="Arial"/>
              <a:cs typeface="Arial"/>
              <a:sym typeface="Arial"/>
            </a:endParaRPr>
          </a:p>
        </p:txBody>
      </p:sp>
      <p:sp>
        <p:nvSpPr>
          <p:cNvPr id="55" name="54 - TextBox"/>
          <p:cNvSpPr txBox="1"/>
          <p:nvPr/>
        </p:nvSpPr>
        <p:spPr>
          <a:xfrm>
            <a:off x="8112224" y="2636912"/>
            <a:ext cx="1224136" cy="338554"/>
          </a:xfrm>
          <a:prstGeom prst="rect">
            <a:avLst/>
          </a:prstGeom>
          <a:noFill/>
        </p:spPr>
        <p:txBody>
          <a:bodyPr wrap="square" rtlCol="0">
            <a:spAutoFit/>
          </a:bodyPr>
          <a:lstStyle/>
          <a:p>
            <a:r>
              <a:rPr lang="en-US" sz="1600" dirty="0" smtClean="0">
                <a:solidFill>
                  <a:srgbClr val="FF0000"/>
                </a:solidFill>
              </a:rPr>
              <a:t>90 </a:t>
            </a:r>
            <a:r>
              <a:rPr lang="el-GR" sz="1600" dirty="0" smtClean="0">
                <a:solidFill>
                  <a:srgbClr val="FF0000"/>
                </a:solidFill>
              </a:rPr>
              <a:t>λεπτά</a:t>
            </a:r>
            <a:r>
              <a:rPr lang="en-US" sz="1600" dirty="0" smtClean="0">
                <a:solidFill>
                  <a:srgbClr val="FF0000"/>
                </a:solidFill>
              </a:rPr>
              <a:t> </a:t>
            </a:r>
            <a:endParaRPr lang="el-GR" sz="1600"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16">
            <a:hlinkClick r:id="" action="ppaction://hlinkshowjump?jump=firstslide"/>
          </p:cNvPr>
          <p:cNvPicPr preferRelativeResize="0"/>
          <p:nvPr/>
        </p:nvPicPr>
        <p:blipFill rotWithShape="1">
          <a:blip r:embed="rId3">
            <a:alphaModFix/>
          </a:blip>
          <a:srcRect/>
          <a:stretch/>
        </p:blipFill>
        <p:spPr>
          <a:xfrm>
            <a:off x="11016430" y="814346"/>
            <a:ext cx="866896" cy="815671"/>
          </a:xfrm>
          <a:prstGeom prst="rect">
            <a:avLst/>
          </a:prstGeom>
          <a:noFill/>
          <a:ln>
            <a:noFill/>
          </a:ln>
        </p:spPr>
      </p:pic>
      <p:pic>
        <p:nvPicPr>
          <p:cNvPr id="153" name="Google Shape;153;p16">
            <a:hlinkClick r:id="rId4" action="ppaction://hlinksldjump"/>
          </p:cNvPr>
          <p:cNvPicPr preferRelativeResize="0"/>
          <p:nvPr/>
        </p:nvPicPr>
        <p:blipFill rotWithShape="1">
          <a:blip r:embed="rId5">
            <a:alphaModFix/>
          </a:blip>
          <a:srcRect/>
          <a:stretch/>
        </p:blipFill>
        <p:spPr>
          <a:xfrm>
            <a:off x="11016430" y="1630017"/>
            <a:ext cx="866896" cy="815671"/>
          </a:xfrm>
          <a:prstGeom prst="rect">
            <a:avLst/>
          </a:prstGeom>
          <a:noFill/>
          <a:ln>
            <a:noFill/>
          </a:ln>
        </p:spPr>
      </p:pic>
      <p:pic>
        <p:nvPicPr>
          <p:cNvPr id="154" name="Google Shape;154;p16">
            <a:hlinkClick r:id="" action="ppaction://hlinkshowjump?jump=nextslide"/>
          </p:cNvPr>
          <p:cNvPicPr preferRelativeResize="0"/>
          <p:nvPr/>
        </p:nvPicPr>
        <p:blipFill rotWithShape="1">
          <a:blip r:embed="rId6">
            <a:alphaModFix/>
          </a:blip>
          <a:srcRect/>
          <a:stretch/>
        </p:blipFill>
        <p:spPr>
          <a:xfrm>
            <a:off x="11016430" y="2324549"/>
            <a:ext cx="866896" cy="815671"/>
          </a:xfrm>
          <a:prstGeom prst="rect">
            <a:avLst/>
          </a:prstGeom>
          <a:noFill/>
          <a:ln>
            <a:noFill/>
          </a:ln>
        </p:spPr>
      </p:pic>
      <p:pic>
        <p:nvPicPr>
          <p:cNvPr id="155" name="Google Shape;155;p16">
            <a:hlinkClick r:id="" action="ppaction://hlinkshowjump?jump=previousslide"/>
          </p:cNvPr>
          <p:cNvPicPr preferRelativeResize="0"/>
          <p:nvPr/>
        </p:nvPicPr>
        <p:blipFill rotWithShape="1">
          <a:blip r:embed="rId7">
            <a:alphaModFix/>
          </a:blip>
          <a:srcRect/>
          <a:stretch/>
        </p:blipFill>
        <p:spPr>
          <a:xfrm>
            <a:off x="11016430" y="3140220"/>
            <a:ext cx="866896" cy="815671"/>
          </a:xfrm>
          <a:prstGeom prst="rect">
            <a:avLst/>
          </a:prstGeom>
          <a:noFill/>
          <a:ln>
            <a:noFill/>
          </a:ln>
        </p:spPr>
      </p:pic>
      <p:pic>
        <p:nvPicPr>
          <p:cNvPr id="156" name="Google Shape;156;p16"/>
          <p:cNvPicPr preferRelativeResize="0"/>
          <p:nvPr/>
        </p:nvPicPr>
        <p:blipFill rotWithShape="1">
          <a:blip r:embed="rId8">
            <a:alphaModFix/>
          </a:blip>
          <a:srcRect/>
          <a:stretch/>
        </p:blipFill>
        <p:spPr>
          <a:xfrm>
            <a:off x="11016430" y="4134678"/>
            <a:ext cx="866896" cy="662609"/>
          </a:xfrm>
          <a:prstGeom prst="rect">
            <a:avLst/>
          </a:prstGeom>
          <a:noFill/>
          <a:ln>
            <a:noFill/>
          </a:ln>
        </p:spPr>
      </p:pic>
      <p:pic>
        <p:nvPicPr>
          <p:cNvPr id="157" name="Google Shape;157;p16">
            <a:hlinkClick r:id="rId9" action="ppaction://hlinksldjump"/>
          </p:cNvPr>
          <p:cNvPicPr preferRelativeResize="0"/>
          <p:nvPr/>
        </p:nvPicPr>
        <p:blipFill rotWithShape="1">
          <a:blip r:embed="rId10">
            <a:alphaModFix/>
          </a:blip>
          <a:srcRect/>
          <a:stretch/>
        </p:blipFill>
        <p:spPr>
          <a:xfrm>
            <a:off x="11016430" y="4933954"/>
            <a:ext cx="866896" cy="662609"/>
          </a:xfrm>
          <a:prstGeom prst="rect">
            <a:avLst/>
          </a:prstGeom>
          <a:noFill/>
          <a:ln>
            <a:noFill/>
          </a:ln>
        </p:spPr>
      </p:pic>
      <p:grpSp>
        <p:nvGrpSpPr>
          <p:cNvPr id="158" name="Google Shape;158;p16"/>
          <p:cNvGrpSpPr/>
          <p:nvPr/>
        </p:nvGrpSpPr>
        <p:grpSpPr>
          <a:xfrm>
            <a:off x="-2676" y="0"/>
            <a:ext cx="4808246" cy="6858000"/>
            <a:chOff x="2770197" y="1109851"/>
            <a:chExt cx="3460473" cy="5161740"/>
          </a:xfrm>
        </p:grpSpPr>
        <p:sp>
          <p:nvSpPr>
            <p:cNvPr id="159" name="Google Shape;159;p16"/>
            <p:cNvSpPr/>
            <p:nvPr/>
          </p:nvSpPr>
          <p:spPr>
            <a:xfrm>
              <a:off x="2770197" y="1109851"/>
              <a:ext cx="3460473" cy="5161740"/>
            </a:xfrm>
            <a:prstGeom prst="flowChartDocument">
              <a:avLst/>
            </a:prstGeom>
            <a:ln/>
          </p:spPr>
          <p:style>
            <a:lnRef idx="0">
              <a:schemeClr val="accent5"/>
            </a:lnRef>
            <a:fillRef idx="3">
              <a:schemeClr val="accent5"/>
            </a:fillRef>
            <a:effectRef idx="3">
              <a:schemeClr val="accent5"/>
            </a:effectRef>
            <a:fontRef idx="minor">
              <a:schemeClr val="lt1"/>
            </a:fontRef>
          </p:style>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0" name="Google Shape;160;p16"/>
            <p:cNvSpPr txBox="1"/>
            <p:nvPr/>
          </p:nvSpPr>
          <p:spPr>
            <a:xfrm>
              <a:off x="2800123" y="1154577"/>
              <a:ext cx="3253711" cy="731562"/>
            </a:xfrm>
            <a:prstGeom prst="rect">
              <a:avLst/>
            </a:prstGeom>
            <a:ln/>
          </p:spPr>
          <p:style>
            <a:lnRef idx="0">
              <a:schemeClr val="accent5"/>
            </a:lnRef>
            <a:fillRef idx="3">
              <a:schemeClr val="accent5"/>
            </a:fillRef>
            <a:effectRef idx="3">
              <a:schemeClr val="accent5"/>
            </a:effectRef>
            <a:fontRef idx="minor">
              <a:schemeClr val="lt1"/>
            </a:fontRef>
          </p:style>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4400"/>
                <a:buFont typeface="Calibri"/>
                <a:buNone/>
              </a:pPr>
              <a:r>
                <a:rPr lang="el-GR" sz="4400" b="1" i="0" u="none" strike="noStrike" cap="none">
                  <a:solidFill>
                    <a:schemeClr val="lt1"/>
                  </a:solidFill>
                  <a:latin typeface="Calibri"/>
                  <a:ea typeface="Calibri"/>
                  <a:cs typeface="Calibri"/>
                  <a:sym typeface="Calibri"/>
                </a:rPr>
                <a:t>Περιεχόμενα</a:t>
              </a:r>
              <a:endParaRPr sz="1400" b="0" i="0" u="none" strike="noStrike" cap="none">
                <a:solidFill>
                  <a:srgbClr val="000000"/>
                </a:solidFill>
                <a:latin typeface="Arial"/>
                <a:ea typeface="Arial"/>
                <a:cs typeface="Arial"/>
                <a:sym typeface="Arial"/>
              </a:endParaRPr>
            </a:p>
          </p:txBody>
        </p:sp>
      </p:grpSp>
      <p:sp>
        <p:nvSpPr>
          <p:cNvPr id="161" name="Google Shape;161;p16"/>
          <p:cNvSpPr txBox="1"/>
          <p:nvPr/>
        </p:nvSpPr>
        <p:spPr>
          <a:xfrm>
            <a:off x="151980" y="1226982"/>
            <a:ext cx="4653590" cy="5031314"/>
          </a:xfrm>
          <a:prstGeom prst="rect">
            <a:avLst/>
          </a:prstGeom>
          <a:noFill/>
          <a:ln>
            <a:noFill/>
          </a:ln>
        </p:spPr>
        <p:txBody>
          <a:bodyPr spcFirstLastPara="1" wrap="square" lIns="91425" tIns="45700" rIns="91425" bIns="45700" anchor="t" anchorCtr="0">
            <a:noAutofit/>
          </a:bodyPr>
          <a:lstStyle/>
          <a:p>
            <a:pPr marL="0" marR="0" lvl="0" indent="0" rtl="0">
              <a:lnSpc>
                <a:spcPct val="90000"/>
              </a:lnSpc>
              <a:spcBef>
                <a:spcPts val="0"/>
              </a:spcBef>
              <a:spcAft>
                <a:spcPts val="0"/>
              </a:spcAft>
              <a:buClr>
                <a:schemeClr val="lt1"/>
              </a:buClr>
              <a:buSzPts val="2400"/>
              <a:buFont typeface="Arial"/>
              <a:buNone/>
            </a:pPr>
            <a:r>
              <a:rPr lang="el-GR" sz="2400" b="0" i="0" u="none" strike="noStrike" cap="none" dirty="0">
                <a:solidFill>
                  <a:schemeClr val="lt1"/>
                </a:solidFill>
                <a:latin typeface="Calibri"/>
                <a:ea typeface="Calibri"/>
                <a:cs typeface="Calibri"/>
                <a:sym typeface="Calibri"/>
              </a:rPr>
              <a:t>1. </a:t>
            </a:r>
            <a:r>
              <a:rPr lang="el-GR" sz="2400" i="0" u="sng" strike="noStrike" cap="none" dirty="0">
                <a:solidFill>
                  <a:schemeClr val="lt1"/>
                </a:solidFill>
                <a:latin typeface="Calibri"/>
                <a:ea typeface="Calibri"/>
                <a:cs typeface="Calibri"/>
                <a:sym typeface="Calibri"/>
                <a:hlinkClick r:id="rId11" action="ppaction://hlinksldjump">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Σκοπός</a:t>
            </a:r>
            <a:endParaRPr sz="2400" i="0" u="none" strike="noStrike" cap="none" dirty="0">
              <a:solidFill>
                <a:schemeClr val="lt1"/>
              </a:solidFill>
              <a:latin typeface="Calibri"/>
              <a:ea typeface="Calibri"/>
              <a:cs typeface="Calibri"/>
              <a:sym typeface="Calibri"/>
            </a:endParaRPr>
          </a:p>
          <a:p>
            <a:pPr marL="0" marR="0" lvl="0" indent="0" rtl="0">
              <a:lnSpc>
                <a:spcPct val="90000"/>
              </a:lnSpc>
              <a:spcBef>
                <a:spcPts val="1000"/>
              </a:spcBef>
              <a:spcAft>
                <a:spcPts val="0"/>
              </a:spcAft>
              <a:buClr>
                <a:schemeClr val="lt1"/>
              </a:buClr>
              <a:buSzPts val="2400"/>
              <a:buFont typeface="Arial"/>
              <a:buNone/>
            </a:pPr>
            <a:endParaRPr lang="el-GR" sz="2400" b="0" i="0" u="none" strike="noStrike" cap="none" dirty="0" smtClean="0">
              <a:solidFill>
                <a:schemeClr val="lt1"/>
              </a:solidFill>
              <a:latin typeface="Calibri"/>
              <a:ea typeface="Calibri"/>
              <a:cs typeface="Calibri"/>
              <a:sym typeface="Calibri"/>
            </a:endParaRPr>
          </a:p>
          <a:p>
            <a:pPr marL="0" marR="0" lvl="0" indent="0" rtl="0">
              <a:lnSpc>
                <a:spcPct val="90000"/>
              </a:lnSpc>
              <a:spcBef>
                <a:spcPts val="1000"/>
              </a:spcBef>
              <a:spcAft>
                <a:spcPts val="0"/>
              </a:spcAft>
              <a:buClr>
                <a:schemeClr val="lt1"/>
              </a:buClr>
              <a:buSzPts val="2400"/>
              <a:buFont typeface="Arial"/>
              <a:buNone/>
            </a:pPr>
            <a:r>
              <a:rPr lang="el-GR" sz="2400" b="0" i="0" u="none" strike="noStrike" cap="none" dirty="0" smtClean="0">
                <a:solidFill>
                  <a:schemeClr val="lt1"/>
                </a:solidFill>
                <a:latin typeface="Calibri"/>
                <a:ea typeface="Calibri"/>
                <a:cs typeface="Calibri"/>
                <a:sym typeface="Calibri"/>
              </a:rPr>
              <a:t>2.</a:t>
            </a:r>
            <a:r>
              <a:rPr lang="el-GR" sz="2400" b="0" i="0" u="sng" strike="noStrike" cap="none" dirty="0" smtClean="0">
                <a:solidFill>
                  <a:schemeClr val="lt1"/>
                </a:solidFill>
                <a:latin typeface="Calibri"/>
                <a:ea typeface="Calibri"/>
                <a:cs typeface="Calibri"/>
                <a:sym typeface="Calibri"/>
                <a:hlinkClick r:id="rId12" action="ppaction://hlinksldjump">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Προσδοκώμενα </a:t>
            </a:r>
            <a:r>
              <a:rPr lang="el-GR" sz="2400" b="0" i="0" u="sng" strike="noStrike" cap="none" dirty="0">
                <a:solidFill>
                  <a:schemeClr val="lt1"/>
                </a:solidFill>
                <a:latin typeface="Calibri"/>
                <a:ea typeface="Calibri"/>
                <a:cs typeface="Calibri"/>
                <a:sym typeface="Calibri"/>
                <a:hlinkClick r:id="rId12" action="ppaction://hlinksldjump">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μαθησιακά αποτελέσματα</a:t>
            </a:r>
            <a:endParaRPr sz="2400" b="0" i="0" u="none" strike="noStrike" cap="none" dirty="0">
              <a:solidFill>
                <a:schemeClr val="lt1"/>
              </a:solidFill>
              <a:latin typeface="Calibri"/>
              <a:ea typeface="Calibri"/>
              <a:cs typeface="Calibri"/>
              <a:sym typeface="Calibri"/>
            </a:endParaRPr>
          </a:p>
          <a:p>
            <a:pPr marL="0" marR="0" lvl="0" indent="0" rtl="0">
              <a:lnSpc>
                <a:spcPct val="90000"/>
              </a:lnSpc>
              <a:spcBef>
                <a:spcPts val="1000"/>
              </a:spcBef>
              <a:spcAft>
                <a:spcPts val="0"/>
              </a:spcAft>
              <a:buClr>
                <a:schemeClr val="lt1"/>
              </a:buClr>
              <a:buSzPts val="2400"/>
              <a:buFont typeface="Arial"/>
              <a:buNone/>
            </a:pPr>
            <a:endParaRPr lang="el-GR" sz="2400" dirty="0" smtClean="0">
              <a:solidFill>
                <a:schemeClr val="lt1"/>
              </a:solidFill>
              <a:latin typeface="Calibri"/>
              <a:ea typeface="Calibri"/>
              <a:cs typeface="Calibri"/>
              <a:sym typeface="Calibri"/>
            </a:endParaRPr>
          </a:p>
          <a:p>
            <a:pPr marL="0" marR="0" lvl="0" indent="0" rtl="0">
              <a:lnSpc>
                <a:spcPct val="90000"/>
              </a:lnSpc>
              <a:spcBef>
                <a:spcPts val="1000"/>
              </a:spcBef>
              <a:spcAft>
                <a:spcPts val="0"/>
              </a:spcAft>
              <a:buClr>
                <a:schemeClr val="lt1"/>
              </a:buClr>
              <a:buSzPts val="2400"/>
              <a:buFont typeface="Arial"/>
              <a:buNone/>
            </a:pPr>
            <a:r>
              <a:rPr lang="en-US" sz="2400" dirty="0" smtClean="0">
                <a:solidFill>
                  <a:schemeClr val="lt1"/>
                </a:solidFill>
                <a:latin typeface="Calibri"/>
                <a:ea typeface="Calibri"/>
                <a:cs typeface="Calibri"/>
                <a:sym typeface="Calibri"/>
              </a:rPr>
              <a:t>3</a:t>
            </a:r>
            <a:r>
              <a:rPr lang="el-GR" sz="2400" b="0" i="0" u="none" strike="noStrike" cap="none" dirty="0" smtClean="0">
                <a:solidFill>
                  <a:schemeClr val="lt1"/>
                </a:solidFill>
                <a:latin typeface="Calibri"/>
                <a:ea typeface="Calibri"/>
                <a:cs typeface="Calibri"/>
                <a:sym typeface="Calibri"/>
              </a:rPr>
              <a:t>. </a:t>
            </a:r>
            <a:r>
              <a:rPr lang="el-GR" sz="2400" b="0" i="0" u="sng" strike="noStrike" cap="none" dirty="0">
                <a:solidFill>
                  <a:schemeClr val="lt1"/>
                </a:solidFill>
                <a:latin typeface="Calibri"/>
                <a:ea typeface="Calibri"/>
                <a:cs typeface="Calibri"/>
                <a:sym typeface="Calibri"/>
                <a:hlinkClick r:id="rId13" action="ppaction://hlinksldjump">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Εφαρμογή σεναρίου (Ασύγχρονη Συνεργασία)</a:t>
            </a:r>
            <a:endParaRPr sz="2400" b="0" i="0" u="none" strike="noStrike" cap="none" dirty="0">
              <a:solidFill>
                <a:schemeClr val="lt1"/>
              </a:solidFill>
              <a:latin typeface="Calibri"/>
              <a:ea typeface="Calibri"/>
              <a:cs typeface="Calibri"/>
              <a:sym typeface="Calibri"/>
            </a:endParaRPr>
          </a:p>
          <a:p>
            <a:pPr marL="0" marR="0" lvl="0" indent="0" rtl="0">
              <a:lnSpc>
                <a:spcPct val="90000"/>
              </a:lnSpc>
              <a:spcBef>
                <a:spcPts val="1000"/>
              </a:spcBef>
              <a:spcAft>
                <a:spcPts val="0"/>
              </a:spcAft>
              <a:buClr>
                <a:schemeClr val="lt1"/>
              </a:buClr>
              <a:buSzPts val="2400"/>
              <a:buFont typeface="Arial"/>
              <a:buNone/>
            </a:pPr>
            <a:endParaRPr lang="el-GR" sz="2400" dirty="0" smtClean="0">
              <a:solidFill>
                <a:schemeClr val="lt1"/>
              </a:solidFill>
              <a:latin typeface="Calibri"/>
              <a:ea typeface="Calibri"/>
              <a:cs typeface="Calibri"/>
              <a:sym typeface="Calibri"/>
            </a:endParaRPr>
          </a:p>
          <a:p>
            <a:pPr marL="0" marR="0" lvl="0" indent="0" rtl="0">
              <a:lnSpc>
                <a:spcPct val="90000"/>
              </a:lnSpc>
              <a:spcBef>
                <a:spcPts val="1000"/>
              </a:spcBef>
              <a:spcAft>
                <a:spcPts val="0"/>
              </a:spcAft>
              <a:buClr>
                <a:schemeClr val="lt1"/>
              </a:buClr>
              <a:buSzPts val="2400"/>
              <a:buFont typeface="Arial"/>
              <a:buNone/>
            </a:pPr>
            <a:r>
              <a:rPr lang="en-US" sz="2400" dirty="0" smtClean="0">
                <a:solidFill>
                  <a:schemeClr val="lt1"/>
                </a:solidFill>
                <a:latin typeface="Calibri"/>
                <a:ea typeface="Calibri"/>
                <a:cs typeface="Calibri"/>
                <a:sym typeface="Calibri"/>
              </a:rPr>
              <a:t>4</a:t>
            </a:r>
            <a:r>
              <a:rPr lang="el-GR" sz="2400" b="0" i="0" u="none" strike="noStrike" cap="none" dirty="0" smtClean="0">
                <a:solidFill>
                  <a:schemeClr val="lt1"/>
                </a:solidFill>
                <a:latin typeface="Calibri"/>
                <a:ea typeface="Calibri"/>
                <a:cs typeface="Calibri"/>
                <a:sym typeface="Calibri"/>
              </a:rPr>
              <a:t>. </a:t>
            </a:r>
            <a:r>
              <a:rPr lang="el-GR" sz="2400" b="0" i="0" u="sng" strike="noStrike" cap="none" dirty="0">
                <a:solidFill>
                  <a:schemeClr val="lt1"/>
                </a:solidFill>
                <a:latin typeface="Calibri"/>
                <a:ea typeface="Calibri"/>
                <a:cs typeface="Calibri"/>
                <a:sym typeface="Calibri"/>
                <a:hlinkClick r:id="rId9" action="ppaction://hlinksldjump">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Πηγές</a:t>
            </a:r>
            <a:endParaRPr sz="2400" b="0" i="0" u="none" strike="noStrike" cap="none" dirty="0">
              <a:solidFill>
                <a:schemeClr val="lt1"/>
              </a:solidFill>
              <a:latin typeface="Calibri"/>
              <a:ea typeface="Calibri"/>
              <a:cs typeface="Calibri"/>
              <a:sym typeface="Calibri"/>
            </a:endParaRPr>
          </a:p>
        </p:txBody>
      </p:sp>
      <p:pic>
        <p:nvPicPr>
          <p:cNvPr id="162" name="Google Shape;162;p16" descr="Τηλεφωνικό κέντρο"/>
          <p:cNvPicPr preferRelativeResize="0"/>
          <p:nvPr/>
        </p:nvPicPr>
        <p:blipFill rotWithShape="1">
          <a:blip r:embed="rId14">
            <a:alphaModFix/>
          </a:blip>
          <a:srcRect/>
          <a:stretch/>
        </p:blipFill>
        <p:spPr>
          <a:xfrm>
            <a:off x="6640340" y="2944149"/>
            <a:ext cx="914400" cy="914400"/>
          </a:xfrm>
          <a:prstGeom prst="rect">
            <a:avLst/>
          </a:prstGeom>
          <a:noFill/>
          <a:ln>
            <a:noFill/>
          </a:ln>
        </p:spPr>
      </p:pic>
      <p:pic>
        <p:nvPicPr>
          <p:cNvPr id="163" name="Google Shape;163;p16" descr="Internet"/>
          <p:cNvPicPr preferRelativeResize="0"/>
          <p:nvPr/>
        </p:nvPicPr>
        <p:blipFill rotWithShape="1">
          <a:blip r:embed="rId15">
            <a:alphaModFix/>
          </a:blip>
          <a:srcRect/>
          <a:stretch/>
        </p:blipFill>
        <p:spPr>
          <a:xfrm>
            <a:off x="7843632" y="2125279"/>
            <a:ext cx="1637740" cy="1637740"/>
          </a:xfrm>
          <a:prstGeom prst="rect">
            <a:avLst/>
          </a:prstGeom>
          <a:noFill/>
          <a:ln>
            <a:noFill/>
          </a:ln>
        </p:spPr>
      </p:pic>
      <p:pic>
        <p:nvPicPr>
          <p:cNvPr id="164" name="Google Shape;164;p16" descr="Συνομιλία RTL"/>
          <p:cNvPicPr preferRelativeResize="0"/>
          <p:nvPr/>
        </p:nvPicPr>
        <p:blipFill rotWithShape="1">
          <a:blip r:embed="rId16">
            <a:alphaModFix/>
          </a:blip>
          <a:srcRect/>
          <a:stretch/>
        </p:blipFill>
        <p:spPr>
          <a:xfrm>
            <a:off x="6929232" y="2227054"/>
            <a:ext cx="914400" cy="914400"/>
          </a:xfrm>
          <a:prstGeom prst="rect">
            <a:avLst/>
          </a:prstGeom>
          <a:noFill/>
          <a:ln>
            <a:noFill/>
          </a:ln>
        </p:spPr>
      </p:pic>
      <p:pic>
        <p:nvPicPr>
          <p:cNvPr id="165" name="Google Shape;165;p16" descr="Λήψη από το cloud"/>
          <p:cNvPicPr preferRelativeResize="0"/>
          <p:nvPr/>
        </p:nvPicPr>
        <p:blipFill rotWithShape="1">
          <a:blip r:embed="rId17">
            <a:alphaModFix/>
          </a:blip>
          <a:srcRect/>
          <a:stretch/>
        </p:blipFill>
        <p:spPr>
          <a:xfrm>
            <a:off x="8132524" y="1510635"/>
            <a:ext cx="914400" cy="914400"/>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7"/>
          <p:cNvSpPr txBox="1"/>
          <p:nvPr/>
        </p:nvSpPr>
        <p:spPr>
          <a:xfrm>
            <a:off x="1813892" y="621079"/>
            <a:ext cx="2213074" cy="782918"/>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4070"/>
              <a:buFont typeface="Calibri"/>
              <a:buNone/>
            </a:pPr>
            <a:r>
              <a:rPr lang="el-GR" sz="4070" b="1" i="0" u="none" strike="noStrike" cap="none">
                <a:solidFill>
                  <a:schemeClr val="dk1"/>
                </a:solidFill>
                <a:latin typeface="Calibri"/>
                <a:ea typeface="Calibri"/>
                <a:cs typeface="Calibri"/>
                <a:sym typeface="Calibri"/>
              </a:rPr>
              <a:t> </a:t>
            </a:r>
            <a:r>
              <a:rPr lang="el-GR" sz="4995" b="1" i="0" u="none" strike="noStrike" cap="none">
                <a:solidFill>
                  <a:srgbClr val="1E4E79"/>
                </a:solidFill>
                <a:latin typeface="Calibri"/>
                <a:ea typeface="Calibri"/>
                <a:cs typeface="Calibri"/>
                <a:sym typeface="Calibri"/>
              </a:rPr>
              <a:t>Σκοπός</a:t>
            </a:r>
            <a:endParaRPr sz="4070" b="1" i="0" u="none" strike="noStrike" cap="none">
              <a:solidFill>
                <a:srgbClr val="1E4E79"/>
              </a:solidFill>
              <a:latin typeface="Calibri"/>
              <a:ea typeface="Calibri"/>
              <a:cs typeface="Calibri"/>
              <a:sym typeface="Calibri"/>
            </a:endParaRPr>
          </a:p>
        </p:txBody>
      </p:sp>
      <p:sp>
        <p:nvSpPr>
          <p:cNvPr id="171" name="Google Shape;171;p17"/>
          <p:cNvSpPr/>
          <p:nvPr/>
        </p:nvSpPr>
        <p:spPr>
          <a:xfrm>
            <a:off x="539823" y="395059"/>
            <a:ext cx="1149829" cy="1234958"/>
          </a:xfrm>
          <a:prstGeom prst="homePlat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l-GR" sz="3600" b="1" i="0" u="none" strike="noStrike" cap="none">
                <a:solidFill>
                  <a:schemeClr val="lt1"/>
                </a:solidFill>
                <a:latin typeface="Roboto"/>
                <a:ea typeface="Roboto"/>
                <a:cs typeface="Roboto"/>
                <a:sym typeface="Roboto"/>
              </a:rPr>
              <a:t>1</a:t>
            </a:r>
            <a:endParaRPr sz="1400" b="0" i="0" u="none" strike="noStrike" cap="none">
              <a:solidFill>
                <a:srgbClr val="000000"/>
              </a:solidFill>
              <a:latin typeface="Arial"/>
              <a:ea typeface="Arial"/>
              <a:cs typeface="Arial"/>
              <a:sym typeface="Arial"/>
            </a:endParaRPr>
          </a:p>
        </p:txBody>
      </p:sp>
      <p:grpSp>
        <p:nvGrpSpPr>
          <p:cNvPr id="172" name="Google Shape;172;p17"/>
          <p:cNvGrpSpPr/>
          <p:nvPr/>
        </p:nvGrpSpPr>
        <p:grpSpPr>
          <a:xfrm>
            <a:off x="521263" y="2530344"/>
            <a:ext cx="2056839" cy="2035422"/>
            <a:chOff x="10008096" y="2293143"/>
            <a:chExt cx="6542088" cy="6831808"/>
          </a:xfrm>
        </p:grpSpPr>
        <p:sp>
          <p:nvSpPr>
            <p:cNvPr id="173" name="Google Shape;173;p17"/>
            <p:cNvSpPr/>
            <p:nvPr/>
          </p:nvSpPr>
          <p:spPr>
            <a:xfrm>
              <a:off x="10008096" y="2433638"/>
              <a:ext cx="6542088" cy="6540500"/>
            </a:xfrm>
            <a:custGeom>
              <a:avLst/>
              <a:gdLst/>
              <a:ahLst/>
              <a:cxnLst/>
              <a:rect l="l" t="t" r="r" b="b"/>
              <a:pathLst>
                <a:path w="1742" h="1742" extrusionOk="0">
                  <a:moveTo>
                    <a:pt x="871" y="1742"/>
                  </a:moveTo>
                  <a:cubicBezTo>
                    <a:pt x="391" y="1742"/>
                    <a:pt x="0" y="1351"/>
                    <a:pt x="0" y="871"/>
                  </a:cubicBezTo>
                  <a:cubicBezTo>
                    <a:pt x="0" y="391"/>
                    <a:pt x="391" y="0"/>
                    <a:pt x="871" y="0"/>
                  </a:cubicBezTo>
                  <a:cubicBezTo>
                    <a:pt x="1351" y="0"/>
                    <a:pt x="1742" y="391"/>
                    <a:pt x="1742" y="871"/>
                  </a:cubicBezTo>
                  <a:cubicBezTo>
                    <a:pt x="1742" y="1351"/>
                    <a:pt x="1351" y="1742"/>
                    <a:pt x="871" y="1742"/>
                  </a:cubicBezTo>
                  <a:close/>
                  <a:moveTo>
                    <a:pt x="871" y="16"/>
                  </a:moveTo>
                  <a:cubicBezTo>
                    <a:pt x="399" y="16"/>
                    <a:pt x="16" y="399"/>
                    <a:pt x="16" y="871"/>
                  </a:cubicBezTo>
                  <a:cubicBezTo>
                    <a:pt x="16" y="1343"/>
                    <a:pt x="399" y="1727"/>
                    <a:pt x="871" y="1727"/>
                  </a:cubicBezTo>
                  <a:cubicBezTo>
                    <a:pt x="1343" y="1727"/>
                    <a:pt x="1727" y="1343"/>
                    <a:pt x="1727" y="871"/>
                  </a:cubicBezTo>
                  <a:cubicBezTo>
                    <a:pt x="1727" y="399"/>
                    <a:pt x="1343" y="16"/>
                    <a:pt x="871" y="16"/>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4" name="Google Shape;174;p17"/>
            <p:cNvSpPr/>
            <p:nvPr/>
          </p:nvSpPr>
          <p:spPr>
            <a:xfrm>
              <a:off x="10657384" y="3082925"/>
              <a:ext cx="5246688" cy="5241925"/>
            </a:xfrm>
            <a:custGeom>
              <a:avLst/>
              <a:gdLst/>
              <a:ahLst/>
              <a:cxnLst/>
              <a:rect l="l" t="t" r="r" b="b"/>
              <a:pathLst>
                <a:path w="1397" h="1396" extrusionOk="0">
                  <a:moveTo>
                    <a:pt x="698" y="1396"/>
                  </a:moveTo>
                  <a:cubicBezTo>
                    <a:pt x="313" y="1396"/>
                    <a:pt x="0" y="1083"/>
                    <a:pt x="0" y="698"/>
                  </a:cubicBezTo>
                  <a:cubicBezTo>
                    <a:pt x="0" y="313"/>
                    <a:pt x="313" y="0"/>
                    <a:pt x="698" y="0"/>
                  </a:cubicBezTo>
                  <a:cubicBezTo>
                    <a:pt x="1083" y="0"/>
                    <a:pt x="1397" y="313"/>
                    <a:pt x="1397" y="698"/>
                  </a:cubicBezTo>
                  <a:cubicBezTo>
                    <a:pt x="1397" y="1083"/>
                    <a:pt x="1083" y="1396"/>
                    <a:pt x="698" y="1396"/>
                  </a:cubicBezTo>
                  <a:close/>
                  <a:moveTo>
                    <a:pt x="698" y="15"/>
                  </a:moveTo>
                  <a:cubicBezTo>
                    <a:pt x="322" y="15"/>
                    <a:pt x="15" y="322"/>
                    <a:pt x="15" y="698"/>
                  </a:cubicBezTo>
                  <a:cubicBezTo>
                    <a:pt x="15" y="1075"/>
                    <a:pt x="322" y="1381"/>
                    <a:pt x="698" y="1381"/>
                  </a:cubicBezTo>
                  <a:cubicBezTo>
                    <a:pt x="1075" y="1381"/>
                    <a:pt x="1381" y="1075"/>
                    <a:pt x="1381" y="698"/>
                  </a:cubicBezTo>
                  <a:cubicBezTo>
                    <a:pt x="1381" y="322"/>
                    <a:pt x="1075" y="15"/>
                    <a:pt x="698" y="15"/>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5" name="Google Shape;175;p17"/>
            <p:cNvSpPr/>
            <p:nvPr/>
          </p:nvSpPr>
          <p:spPr>
            <a:xfrm>
              <a:off x="11303496" y="3729038"/>
              <a:ext cx="3951288" cy="3949700"/>
            </a:xfrm>
            <a:custGeom>
              <a:avLst/>
              <a:gdLst/>
              <a:ahLst/>
              <a:cxnLst/>
              <a:rect l="l" t="t" r="r" b="b"/>
              <a:pathLst>
                <a:path w="1052" h="1052" extrusionOk="0">
                  <a:moveTo>
                    <a:pt x="526" y="1052"/>
                  </a:moveTo>
                  <a:cubicBezTo>
                    <a:pt x="236" y="1052"/>
                    <a:pt x="0" y="816"/>
                    <a:pt x="0" y="526"/>
                  </a:cubicBezTo>
                  <a:cubicBezTo>
                    <a:pt x="0" y="236"/>
                    <a:pt x="236" y="0"/>
                    <a:pt x="526" y="0"/>
                  </a:cubicBezTo>
                  <a:cubicBezTo>
                    <a:pt x="816" y="0"/>
                    <a:pt x="1052" y="236"/>
                    <a:pt x="1052" y="526"/>
                  </a:cubicBezTo>
                  <a:cubicBezTo>
                    <a:pt x="1052" y="816"/>
                    <a:pt x="816" y="1052"/>
                    <a:pt x="526" y="1052"/>
                  </a:cubicBezTo>
                  <a:close/>
                  <a:moveTo>
                    <a:pt x="526" y="16"/>
                  </a:moveTo>
                  <a:cubicBezTo>
                    <a:pt x="245" y="16"/>
                    <a:pt x="16" y="245"/>
                    <a:pt x="16" y="526"/>
                  </a:cubicBezTo>
                  <a:cubicBezTo>
                    <a:pt x="16" y="807"/>
                    <a:pt x="245" y="1036"/>
                    <a:pt x="526" y="1036"/>
                  </a:cubicBezTo>
                  <a:cubicBezTo>
                    <a:pt x="807" y="1036"/>
                    <a:pt x="1036" y="807"/>
                    <a:pt x="1036" y="526"/>
                  </a:cubicBezTo>
                  <a:cubicBezTo>
                    <a:pt x="1036" y="245"/>
                    <a:pt x="807" y="16"/>
                    <a:pt x="526" y="16"/>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6" name="Google Shape;176;p17"/>
            <p:cNvSpPr/>
            <p:nvPr/>
          </p:nvSpPr>
          <p:spPr>
            <a:xfrm>
              <a:off x="11954371" y="4378325"/>
              <a:ext cx="2651125" cy="2651125"/>
            </a:xfrm>
            <a:custGeom>
              <a:avLst/>
              <a:gdLst/>
              <a:ahLst/>
              <a:cxnLst/>
              <a:rect l="l" t="t" r="r" b="b"/>
              <a:pathLst>
                <a:path w="706" h="706" extrusionOk="0">
                  <a:moveTo>
                    <a:pt x="353" y="706"/>
                  </a:moveTo>
                  <a:cubicBezTo>
                    <a:pt x="158" y="706"/>
                    <a:pt x="0" y="548"/>
                    <a:pt x="0" y="353"/>
                  </a:cubicBezTo>
                  <a:cubicBezTo>
                    <a:pt x="0" y="158"/>
                    <a:pt x="158" y="0"/>
                    <a:pt x="353" y="0"/>
                  </a:cubicBezTo>
                  <a:cubicBezTo>
                    <a:pt x="548" y="0"/>
                    <a:pt x="706" y="158"/>
                    <a:pt x="706" y="353"/>
                  </a:cubicBezTo>
                  <a:cubicBezTo>
                    <a:pt x="706" y="548"/>
                    <a:pt x="548" y="706"/>
                    <a:pt x="353" y="706"/>
                  </a:cubicBezTo>
                  <a:close/>
                  <a:moveTo>
                    <a:pt x="353" y="15"/>
                  </a:moveTo>
                  <a:cubicBezTo>
                    <a:pt x="167" y="15"/>
                    <a:pt x="16" y="167"/>
                    <a:pt x="16" y="353"/>
                  </a:cubicBezTo>
                  <a:cubicBezTo>
                    <a:pt x="16" y="539"/>
                    <a:pt x="167" y="691"/>
                    <a:pt x="353" y="691"/>
                  </a:cubicBezTo>
                  <a:cubicBezTo>
                    <a:pt x="539" y="691"/>
                    <a:pt x="691" y="539"/>
                    <a:pt x="691" y="353"/>
                  </a:cubicBezTo>
                  <a:cubicBezTo>
                    <a:pt x="691" y="167"/>
                    <a:pt x="539" y="15"/>
                    <a:pt x="353" y="15"/>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7" name="Google Shape;177;p17"/>
            <p:cNvSpPr/>
            <p:nvPr/>
          </p:nvSpPr>
          <p:spPr>
            <a:xfrm>
              <a:off x="12603659" y="5027613"/>
              <a:ext cx="1355725" cy="1352550"/>
            </a:xfrm>
            <a:custGeom>
              <a:avLst/>
              <a:gdLst/>
              <a:ahLst/>
              <a:cxnLst/>
              <a:rect l="l" t="t" r="r" b="b"/>
              <a:pathLst>
                <a:path w="361" h="360" extrusionOk="0">
                  <a:moveTo>
                    <a:pt x="180" y="360"/>
                  </a:moveTo>
                  <a:cubicBezTo>
                    <a:pt x="81" y="360"/>
                    <a:pt x="0" y="280"/>
                    <a:pt x="0" y="180"/>
                  </a:cubicBezTo>
                  <a:cubicBezTo>
                    <a:pt x="0" y="81"/>
                    <a:pt x="81" y="0"/>
                    <a:pt x="180" y="0"/>
                  </a:cubicBezTo>
                  <a:cubicBezTo>
                    <a:pt x="280" y="0"/>
                    <a:pt x="361" y="81"/>
                    <a:pt x="361" y="180"/>
                  </a:cubicBezTo>
                  <a:cubicBezTo>
                    <a:pt x="361" y="280"/>
                    <a:pt x="280" y="360"/>
                    <a:pt x="180" y="360"/>
                  </a:cubicBezTo>
                  <a:close/>
                  <a:moveTo>
                    <a:pt x="180" y="15"/>
                  </a:moveTo>
                  <a:cubicBezTo>
                    <a:pt x="89" y="15"/>
                    <a:pt x="15" y="89"/>
                    <a:pt x="15" y="180"/>
                  </a:cubicBezTo>
                  <a:cubicBezTo>
                    <a:pt x="15" y="271"/>
                    <a:pt x="89" y="345"/>
                    <a:pt x="180" y="345"/>
                  </a:cubicBezTo>
                  <a:cubicBezTo>
                    <a:pt x="271" y="345"/>
                    <a:pt x="345" y="271"/>
                    <a:pt x="345" y="180"/>
                  </a:cubicBezTo>
                  <a:cubicBezTo>
                    <a:pt x="345" y="89"/>
                    <a:pt x="271" y="15"/>
                    <a:pt x="180" y="15"/>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8" name="Google Shape;178;p17"/>
            <p:cNvSpPr/>
            <p:nvPr/>
          </p:nvSpPr>
          <p:spPr>
            <a:xfrm>
              <a:off x="13249770" y="2463800"/>
              <a:ext cx="60325" cy="6480175"/>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9" name="Google Shape;179;p17"/>
            <p:cNvSpPr/>
            <p:nvPr/>
          </p:nvSpPr>
          <p:spPr>
            <a:xfrm>
              <a:off x="10038259" y="5676900"/>
              <a:ext cx="6481763" cy="53975"/>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0" name="Google Shape;180;p17"/>
            <p:cNvSpPr/>
            <p:nvPr/>
          </p:nvSpPr>
          <p:spPr>
            <a:xfrm>
              <a:off x="10965359" y="3390900"/>
              <a:ext cx="4627563" cy="4625975"/>
            </a:xfrm>
            <a:custGeom>
              <a:avLst/>
              <a:gdLst/>
              <a:ahLst/>
              <a:cxnLst/>
              <a:rect l="l" t="t" r="r" b="b"/>
              <a:pathLst>
                <a:path w="2915" h="2914" extrusionOk="0">
                  <a:moveTo>
                    <a:pt x="26" y="2914"/>
                  </a:moveTo>
                  <a:lnTo>
                    <a:pt x="0" y="2888"/>
                  </a:lnTo>
                  <a:lnTo>
                    <a:pt x="2889" y="0"/>
                  </a:lnTo>
                  <a:lnTo>
                    <a:pt x="2915" y="26"/>
                  </a:lnTo>
                  <a:lnTo>
                    <a:pt x="26" y="2914"/>
                  </a:ln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1" name="Google Shape;181;p17"/>
            <p:cNvSpPr/>
            <p:nvPr/>
          </p:nvSpPr>
          <p:spPr>
            <a:xfrm>
              <a:off x="10965359" y="3390900"/>
              <a:ext cx="4627563" cy="4625975"/>
            </a:xfrm>
            <a:custGeom>
              <a:avLst/>
              <a:gdLst/>
              <a:ahLst/>
              <a:cxnLst/>
              <a:rect l="l" t="t" r="r" b="b"/>
              <a:pathLst>
                <a:path w="2915" h="2914" extrusionOk="0">
                  <a:moveTo>
                    <a:pt x="2889" y="2914"/>
                  </a:moveTo>
                  <a:lnTo>
                    <a:pt x="0" y="26"/>
                  </a:lnTo>
                  <a:lnTo>
                    <a:pt x="26" y="0"/>
                  </a:lnTo>
                  <a:lnTo>
                    <a:pt x="2915" y="2888"/>
                  </a:lnTo>
                  <a:lnTo>
                    <a:pt x="2889" y="2914"/>
                  </a:ln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2" name="Google Shape;182;p17"/>
            <p:cNvSpPr/>
            <p:nvPr/>
          </p:nvSpPr>
          <p:spPr>
            <a:xfrm>
              <a:off x="13098959" y="7469188"/>
              <a:ext cx="360363" cy="360363"/>
            </a:xfrm>
            <a:prstGeom prst="ellipse">
              <a:avLst/>
            </a:pr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3" name="Google Shape;183;p17"/>
            <p:cNvSpPr/>
            <p:nvPr/>
          </p:nvSpPr>
          <p:spPr>
            <a:xfrm>
              <a:off x="14375309" y="5538788"/>
              <a:ext cx="360363" cy="357188"/>
            </a:xfrm>
            <a:prstGeom prst="ellipse">
              <a:avLst/>
            </a:pr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4" name="Google Shape;184;p17"/>
            <p:cNvSpPr/>
            <p:nvPr/>
          </p:nvSpPr>
          <p:spPr>
            <a:xfrm>
              <a:off x="12449671" y="5522913"/>
              <a:ext cx="360363" cy="361950"/>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5" name="Google Shape;185;p17"/>
            <p:cNvSpPr/>
            <p:nvPr/>
          </p:nvSpPr>
          <p:spPr>
            <a:xfrm>
              <a:off x="12163921" y="4618038"/>
              <a:ext cx="360363" cy="360363"/>
            </a:xfrm>
            <a:prstGeom prst="ellipse">
              <a:avLst/>
            </a:prstGeom>
            <a:solidFill>
              <a:srgbClr val="60A2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6" name="Google Shape;186;p17"/>
            <p:cNvSpPr/>
            <p:nvPr/>
          </p:nvSpPr>
          <p:spPr>
            <a:xfrm>
              <a:off x="13098958" y="2293143"/>
              <a:ext cx="360363" cy="360363"/>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7" name="Google Shape;187;p17"/>
            <p:cNvSpPr/>
            <p:nvPr/>
          </p:nvSpPr>
          <p:spPr>
            <a:xfrm>
              <a:off x="12163921" y="4618038"/>
              <a:ext cx="360363" cy="360363"/>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8" name="Google Shape;188;p17"/>
            <p:cNvSpPr/>
            <p:nvPr/>
          </p:nvSpPr>
          <p:spPr>
            <a:xfrm>
              <a:off x="10503396" y="5522913"/>
              <a:ext cx="361950" cy="361950"/>
            </a:xfrm>
            <a:prstGeom prst="ellipse">
              <a:avLst/>
            </a:pr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9" name="Google Shape;189;p17"/>
            <p:cNvSpPr/>
            <p:nvPr/>
          </p:nvSpPr>
          <p:spPr>
            <a:xfrm>
              <a:off x="15392895" y="7818438"/>
              <a:ext cx="357188" cy="355600"/>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0" name="Google Shape;190;p17"/>
            <p:cNvSpPr/>
            <p:nvPr/>
          </p:nvSpPr>
          <p:spPr>
            <a:xfrm>
              <a:off x="10808196" y="3233738"/>
              <a:ext cx="360363" cy="360363"/>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1" name="Google Shape;191;p17"/>
            <p:cNvSpPr/>
            <p:nvPr/>
          </p:nvSpPr>
          <p:spPr>
            <a:xfrm>
              <a:off x="15392895" y="3233738"/>
              <a:ext cx="357188" cy="360363"/>
            </a:xfrm>
            <a:prstGeom prst="ellipse">
              <a:avLst/>
            </a:pr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2" name="Google Shape;192;p17"/>
            <p:cNvSpPr/>
            <p:nvPr/>
          </p:nvSpPr>
          <p:spPr>
            <a:xfrm>
              <a:off x="13098959" y="8764588"/>
              <a:ext cx="360363" cy="36036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3" name="Google Shape;193;p17"/>
            <p:cNvSpPr/>
            <p:nvPr/>
          </p:nvSpPr>
          <p:spPr>
            <a:xfrm>
              <a:off x="14476909" y="6916738"/>
              <a:ext cx="360363" cy="360363"/>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4" name="Google Shape;194;p17"/>
            <p:cNvSpPr/>
            <p:nvPr/>
          </p:nvSpPr>
          <p:spPr>
            <a:xfrm>
              <a:off x="13098959" y="4227513"/>
              <a:ext cx="360363" cy="360363"/>
            </a:xfrm>
            <a:prstGeom prst="ellipse">
              <a:avLst/>
            </a:pr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5" name="Google Shape;195;p17"/>
            <p:cNvSpPr/>
            <p:nvPr/>
          </p:nvSpPr>
          <p:spPr>
            <a:xfrm>
              <a:off x="11259046" y="3694113"/>
              <a:ext cx="360363" cy="361950"/>
            </a:xfrm>
            <a:prstGeom prst="ellipse">
              <a:avLst/>
            </a:prstGeom>
            <a:solidFill>
              <a:srgbClr val="60A2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6" name="Google Shape;196;p17"/>
            <p:cNvSpPr/>
            <p:nvPr/>
          </p:nvSpPr>
          <p:spPr>
            <a:xfrm>
              <a:off x="15694520" y="5522913"/>
              <a:ext cx="360363" cy="361950"/>
            </a:xfrm>
            <a:prstGeom prst="ellipse">
              <a:avLst/>
            </a:prstGeom>
            <a:solidFill>
              <a:srgbClr val="60A2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7" name="Google Shape;197;p17"/>
            <p:cNvSpPr/>
            <p:nvPr/>
          </p:nvSpPr>
          <p:spPr>
            <a:xfrm>
              <a:off x="11259046" y="7378700"/>
              <a:ext cx="360363" cy="360363"/>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8" name="Google Shape;198;p17"/>
            <p:cNvSpPr/>
            <p:nvPr/>
          </p:nvSpPr>
          <p:spPr>
            <a:xfrm>
              <a:off x="11259046" y="3694113"/>
              <a:ext cx="360363" cy="361950"/>
            </a:xfrm>
            <a:prstGeom prst="ellipse">
              <a:avLst/>
            </a:pr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9" name="Google Shape;199;p17"/>
            <p:cNvSpPr/>
            <p:nvPr/>
          </p:nvSpPr>
          <p:spPr>
            <a:xfrm>
              <a:off x="15694520" y="5522913"/>
              <a:ext cx="360363" cy="361950"/>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00" name="Google Shape;200;p17"/>
          <p:cNvSpPr/>
          <p:nvPr/>
        </p:nvSpPr>
        <p:spPr>
          <a:xfrm>
            <a:off x="1765813" y="1292403"/>
            <a:ext cx="284540" cy="675227"/>
          </a:xfrm>
          <a:custGeom>
            <a:avLst/>
            <a:gdLst/>
            <a:ahLst/>
            <a:cxnLst/>
            <a:rect l="l" t="t" r="r" b="b"/>
            <a:pathLst>
              <a:path w="280788" h="827184" extrusionOk="0">
                <a:moveTo>
                  <a:pt x="61554" y="505923"/>
                </a:moveTo>
                <a:lnTo>
                  <a:pt x="219233" y="505923"/>
                </a:lnTo>
                <a:cubicBezTo>
                  <a:pt x="219233" y="505923"/>
                  <a:pt x="219233" y="505923"/>
                  <a:pt x="219233" y="797253"/>
                </a:cubicBezTo>
                <a:cubicBezTo>
                  <a:pt x="219233" y="813216"/>
                  <a:pt x="205262" y="827184"/>
                  <a:pt x="189294" y="827184"/>
                </a:cubicBezTo>
                <a:cubicBezTo>
                  <a:pt x="171331" y="827184"/>
                  <a:pt x="159355" y="813216"/>
                  <a:pt x="159355" y="797253"/>
                </a:cubicBezTo>
                <a:cubicBezTo>
                  <a:pt x="159355" y="797253"/>
                  <a:pt x="159355" y="797253"/>
                  <a:pt x="159355" y="635625"/>
                </a:cubicBezTo>
                <a:cubicBezTo>
                  <a:pt x="159355" y="635625"/>
                  <a:pt x="159355" y="635625"/>
                  <a:pt x="159355" y="625648"/>
                </a:cubicBezTo>
                <a:cubicBezTo>
                  <a:pt x="159355" y="625648"/>
                  <a:pt x="159355" y="625648"/>
                  <a:pt x="159355" y="553813"/>
                </a:cubicBezTo>
                <a:cubicBezTo>
                  <a:pt x="159355" y="553813"/>
                  <a:pt x="159355" y="553813"/>
                  <a:pt x="123428" y="553813"/>
                </a:cubicBezTo>
                <a:cubicBezTo>
                  <a:pt x="123428" y="553813"/>
                  <a:pt x="123428" y="553813"/>
                  <a:pt x="123428" y="625648"/>
                </a:cubicBezTo>
                <a:cubicBezTo>
                  <a:pt x="123428" y="625648"/>
                  <a:pt x="123428" y="625648"/>
                  <a:pt x="123428" y="635625"/>
                </a:cubicBezTo>
                <a:cubicBezTo>
                  <a:pt x="123428" y="635625"/>
                  <a:pt x="123428" y="635625"/>
                  <a:pt x="123428" y="797253"/>
                </a:cubicBezTo>
                <a:cubicBezTo>
                  <a:pt x="123428" y="813216"/>
                  <a:pt x="109457" y="827184"/>
                  <a:pt x="91493" y="827184"/>
                </a:cubicBezTo>
                <a:cubicBezTo>
                  <a:pt x="75526" y="827184"/>
                  <a:pt x="61554" y="813216"/>
                  <a:pt x="61554" y="797253"/>
                </a:cubicBezTo>
                <a:cubicBezTo>
                  <a:pt x="61554" y="797253"/>
                  <a:pt x="61554" y="797253"/>
                  <a:pt x="61554" y="505923"/>
                </a:cubicBezTo>
                <a:close/>
                <a:moveTo>
                  <a:pt x="65717" y="225136"/>
                </a:moveTo>
                <a:cubicBezTo>
                  <a:pt x="65717" y="225136"/>
                  <a:pt x="65717" y="225136"/>
                  <a:pt x="105545" y="225136"/>
                </a:cubicBezTo>
                <a:cubicBezTo>
                  <a:pt x="105545" y="225136"/>
                  <a:pt x="105545" y="225136"/>
                  <a:pt x="121476" y="255007"/>
                </a:cubicBezTo>
                <a:cubicBezTo>
                  <a:pt x="121476" y="255007"/>
                  <a:pt x="121476" y="255007"/>
                  <a:pt x="141390" y="288861"/>
                </a:cubicBezTo>
                <a:cubicBezTo>
                  <a:pt x="141390" y="288861"/>
                  <a:pt x="141390" y="288861"/>
                  <a:pt x="159313" y="255007"/>
                </a:cubicBezTo>
                <a:cubicBezTo>
                  <a:pt x="159313" y="255007"/>
                  <a:pt x="159313" y="255007"/>
                  <a:pt x="177235" y="225136"/>
                </a:cubicBezTo>
                <a:cubicBezTo>
                  <a:pt x="177235" y="225136"/>
                  <a:pt x="177235" y="225136"/>
                  <a:pt x="215072" y="225136"/>
                </a:cubicBezTo>
                <a:cubicBezTo>
                  <a:pt x="250917" y="225136"/>
                  <a:pt x="278797" y="255007"/>
                  <a:pt x="278797" y="288861"/>
                </a:cubicBezTo>
                <a:cubicBezTo>
                  <a:pt x="278797" y="288861"/>
                  <a:pt x="278797" y="288861"/>
                  <a:pt x="278797" y="300809"/>
                </a:cubicBezTo>
                <a:cubicBezTo>
                  <a:pt x="278797" y="300809"/>
                  <a:pt x="278797" y="300809"/>
                  <a:pt x="278797" y="334663"/>
                </a:cubicBezTo>
                <a:lnTo>
                  <a:pt x="280788" y="480036"/>
                </a:lnTo>
                <a:cubicBezTo>
                  <a:pt x="280788" y="484018"/>
                  <a:pt x="280788" y="488001"/>
                  <a:pt x="278797" y="491984"/>
                </a:cubicBezTo>
                <a:cubicBezTo>
                  <a:pt x="274814" y="499950"/>
                  <a:pt x="264857" y="505924"/>
                  <a:pt x="254900" y="505924"/>
                </a:cubicBezTo>
                <a:cubicBezTo>
                  <a:pt x="244943" y="505924"/>
                  <a:pt x="236977" y="499950"/>
                  <a:pt x="232995" y="491984"/>
                </a:cubicBezTo>
                <a:cubicBezTo>
                  <a:pt x="231003" y="488001"/>
                  <a:pt x="231003" y="484018"/>
                  <a:pt x="231003" y="480036"/>
                </a:cubicBezTo>
                <a:cubicBezTo>
                  <a:pt x="231003" y="480036"/>
                  <a:pt x="231003" y="480036"/>
                  <a:pt x="232995" y="334663"/>
                </a:cubicBezTo>
                <a:cubicBezTo>
                  <a:pt x="232995" y="334663"/>
                  <a:pt x="232995" y="334663"/>
                  <a:pt x="232995" y="306783"/>
                </a:cubicBezTo>
                <a:cubicBezTo>
                  <a:pt x="232995" y="302801"/>
                  <a:pt x="229012" y="300809"/>
                  <a:pt x="227020" y="300809"/>
                </a:cubicBezTo>
                <a:cubicBezTo>
                  <a:pt x="227020" y="300809"/>
                  <a:pt x="227020" y="300809"/>
                  <a:pt x="225029" y="300809"/>
                </a:cubicBezTo>
                <a:cubicBezTo>
                  <a:pt x="223038" y="300809"/>
                  <a:pt x="219055" y="302801"/>
                  <a:pt x="219055" y="306783"/>
                </a:cubicBezTo>
                <a:cubicBezTo>
                  <a:pt x="219055" y="306783"/>
                  <a:pt x="219055" y="306783"/>
                  <a:pt x="219055" y="486010"/>
                </a:cubicBezTo>
                <a:cubicBezTo>
                  <a:pt x="219055" y="489993"/>
                  <a:pt x="217063" y="491984"/>
                  <a:pt x="213080" y="491984"/>
                </a:cubicBezTo>
                <a:cubicBezTo>
                  <a:pt x="213080" y="491984"/>
                  <a:pt x="213080" y="491984"/>
                  <a:pt x="67708" y="491984"/>
                </a:cubicBezTo>
                <a:cubicBezTo>
                  <a:pt x="65717" y="491984"/>
                  <a:pt x="61734" y="489993"/>
                  <a:pt x="61734" y="486010"/>
                </a:cubicBezTo>
                <a:cubicBezTo>
                  <a:pt x="61734" y="486010"/>
                  <a:pt x="61734" y="486010"/>
                  <a:pt x="61734" y="306783"/>
                </a:cubicBezTo>
                <a:cubicBezTo>
                  <a:pt x="61734" y="302801"/>
                  <a:pt x="59742" y="300809"/>
                  <a:pt x="55759" y="300809"/>
                </a:cubicBezTo>
                <a:cubicBezTo>
                  <a:pt x="51776" y="300809"/>
                  <a:pt x="47793" y="302801"/>
                  <a:pt x="47793" y="306783"/>
                </a:cubicBezTo>
                <a:cubicBezTo>
                  <a:pt x="47793" y="306783"/>
                  <a:pt x="47793" y="306783"/>
                  <a:pt x="49785" y="334663"/>
                </a:cubicBezTo>
                <a:cubicBezTo>
                  <a:pt x="49785" y="334663"/>
                  <a:pt x="49785" y="334663"/>
                  <a:pt x="49785" y="480036"/>
                </a:cubicBezTo>
                <a:cubicBezTo>
                  <a:pt x="49785" y="484018"/>
                  <a:pt x="49785" y="488001"/>
                  <a:pt x="47793" y="491984"/>
                </a:cubicBezTo>
                <a:cubicBezTo>
                  <a:pt x="45802" y="497958"/>
                  <a:pt x="39828" y="501941"/>
                  <a:pt x="33854" y="503932"/>
                </a:cubicBezTo>
                <a:cubicBezTo>
                  <a:pt x="31862" y="505924"/>
                  <a:pt x="27879" y="505924"/>
                  <a:pt x="25888" y="505924"/>
                </a:cubicBezTo>
                <a:cubicBezTo>
                  <a:pt x="11948" y="505924"/>
                  <a:pt x="0" y="493975"/>
                  <a:pt x="0" y="480036"/>
                </a:cubicBezTo>
                <a:cubicBezTo>
                  <a:pt x="0" y="480036"/>
                  <a:pt x="0" y="480036"/>
                  <a:pt x="1991" y="334663"/>
                </a:cubicBezTo>
                <a:cubicBezTo>
                  <a:pt x="1991" y="334663"/>
                  <a:pt x="1991" y="334663"/>
                  <a:pt x="1991" y="300809"/>
                </a:cubicBezTo>
                <a:cubicBezTo>
                  <a:pt x="1991" y="300809"/>
                  <a:pt x="1991" y="300809"/>
                  <a:pt x="1991" y="288861"/>
                </a:cubicBezTo>
                <a:cubicBezTo>
                  <a:pt x="1991" y="255007"/>
                  <a:pt x="29871" y="225136"/>
                  <a:pt x="65717" y="225136"/>
                </a:cubicBezTo>
                <a:close/>
                <a:moveTo>
                  <a:pt x="140394" y="0"/>
                </a:moveTo>
                <a:cubicBezTo>
                  <a:pt x="199304" y="0"/>
                  <a:pt x="247060" y="47756"/>
                  <a:pt x="247060" y="106666"/>
                </a:cubicBezTo>
                <a:cubicBezTo>
                  <a:pt x="247060" y="165576"/>
                  <a:pt x="199304" y="213332"/>
                  <a:pt x="140394" y="213332"/>
                </a:cubicBezTo>
                <a:cubicBezTo>
                  <a:pt x="81484" y="213332"/>
                  <a:pt x="33728" y="165576"/>
                  <a:pt x="33728" y="106666"/>
                </a:cubicBezTo>
                <a:cubicBezTo>
                  <a:pt x="33728" y="47756"/>
                  <a:pt x="81484" y="0"/>
                  <a:pt x="140394" y="0"/>
                </a:cubicBezTo>
                <a:close/>
              </a:path>
            </a:pathLst>
          </a:custGeom>
          <a:solidFill>
            <a:srgbClr val="00B0F0"/>
          </a:solid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Clr>
                <a:srgbClr val="000000"/>
              </a:buClr>
              <a:buSzPts val="2418"/>
              <a:buFont typeface="Arial"/>
              <a:buNone/>
            </a:pPr>
            <a:endParaRPr sz="2418" b="0" i="0" u="none" strike="noStrike" cap="none">
              <a:solidFill>
                <a:schemeClr val="dk1"/>
              </a:solidFill>
              <a:latin typeface="Calibri"/>
              <a:ea typeface="Calibri"/>
              <a:cs typeface="Calibri"/>
              <a:sym typeface="Calibri"/>
            </a:endParaRPr>
          </a:p>
        </p:txBody>
      </p:sp>
      <p:sp>
        <p:nvSpPr>
          <p:cNvPr id="201" name="Google Shape;201;p17"/>
          <p:cNvSpPr/>
          <p:nvPr/>
        </p:nvSpPr>
        <p:spPr>
          <a:xfrm>
            <a:off x="1361636" y="1277270"/>
            <a:ext cx="376095" cy="675227"/>
          </a:xfrm>
          <a:custGeom>
            <a:avLst/>
            <a:gdLst/>
            <a:ahLst/>
            <a:cxnLst/>
            <a:rect l="l" t="t" r="r" b="b"/>
            <a:pathLst>
              <a:path w="769055" h="1582157" extrusionOk="0">
                <a:moveTo>
                  <a:pt x="428575" y="1245249"/>
                </a:moveTo>
                <a:cubicBezTo>
                  <a:pt x="428575" y="1245249"/>
                  <a:pt x="428575" y="1245249"/>
                  <a:pt x="544053" y="1245249"/>
                </a:cubicBezTo>
                <a:cubicBezTo>
                  <a:pt x="544053" y="1245249"/>
                  <a:pt x="544053" y="1245249"/>
                  <a:pt x="544053" y="1528813"/>
                </a:cubicBezTo>
                <a:cubicBezTo>
                  <a:pt x="544053" y="1556889"/>
                  <a:pt x="518704" y="1582157"/>
                  <a:pt x="487722" y="1582157"/>
                </a:cubicBezTo>
                <a:cubicBezTo>
                  <a:pt x="453924" y="1582157"/>
                  <a:pt x="428575" y="1556889"/>
                  <a:pt x="428575" y="1528813"/>
                </a:cubicBezTo>
                <a:close/>
                <a:moveTo>
                  <a:pt x="242859" y="1245249"/>
                </a:moveTo>
                <a:cubicBezTo>
                  <a:pt x="242859" y="1245249"/>
                  <a:pt x="242859" y="1245249"/>
                  <a:pt x="358337" y="1245249"/>
                </a:cubicBezTo>
                <a:cubicBezTo>
                  <a:pt x="358337" y="1245249"/>
                  <a:pt x="358337" y="1245249"/>
                  <a:pt x="358337" y="1528813"/>
                </a:cubicBezTo>
                <a:cubicBezTo>
                  <a:pt x="358337" y="1556889"/>
                  <a:pt x="332988" y="1582157"/>
                  <a:pt x="302006" y="1582157"/>
                </a:cubicBezTo>
                <a:cubicBezTo>
                  <a:pt x="268208" y="1582157"/>
                  <a:pt x="242859" y="1556889"/>
                  <a:pt x="242859" y="1528813"/>
                </a:cubicBezTo>
                <a:close/>
                <a:moveTo>
                  <a:pt x="326778" y="441671"/>
                </a:moveTo>
                <a:cubicBezTo>
                  <a:pt x="326778" y="441671"/>
                  <a:pt x="326778" y="441671"/>
                  <a:pt x="349314" y="481126"/>
                </a:cubicBezTo>
                <a:cubicBezTo>
                  <a:pt x="349314" y="481126"/>
                  <a:pt x="349314" y="481126"/>
                  <a:pt x="383119" y="540309"/>
                </a:cubicBezTo>
                <a:cubicBezTo>
                  <a:pt x="383119" y="540309"/>
                  <a:pt x="383119" y="540309"/>
                  <a:pt x="419741" y="481126"/>
                </a:cubicBezTo>
                <a:cubicBezTo>
                  <a:pt x="419741" y="481126"/>
                  <a:pt x="419741" y="481126"/>
                  <a:pt x="442277" y="441671"/>
                </a:cubicBezTo>
                <a:cubicBezTo>
                  <a:pt x="557776" y="469853"/>
                  <a:pt x="594398" y="554400"/>
                  <a:pt x="597215" y="562854"/>
                </a:cubicBezTo>
                <a:cubicBezTo>
                  <a:pt x="614117" y="591036"/>
                  <a:pt x="628202" y="622037"/>
                  <a:pt x="642288" y="653037"/>
                </a:cubicBezTo>
                <a:cubicBezTo>
                  <a:pt x="642288" y="653037"/>
                  <a:pt x="642288" y="653037"/>
                  <a:pt x="670458" y="706583"/>
                </a:cubicBezTo>
                <a:cubicBezTo>
                  <a:pt x="670458" y="706583"/>
                  <a:pt x="670458" y="706583"/>
                  <a:pt x="735250" y="841857"/>
                </a:cubicBezTo>
                <a:cubicBezTo>
                  <a:pt x="735250" y="841857"/>
                  <a:pt x="735250" y="841857"/>
                  <a:pt x="763421" y="903857"/>
                </a:cubicBezTo>
                <a:cubicBezTo>
                  <a:pt x="769055" y="909494"/>
                  <a:pt x="769055" y="917948"/>
                  <a:pt x="769055" y="926403"/>
                </a:cubicBezTo>
                <a:cubicBezTo>
                  <a:pt x="769055" y="943312"/>
                  <a:pt x="757787" y="960221"/>
                  <a:pt x="740884" y="968676"/>
                </a:cubicBezTo>
                <a:cubicBezTo>
                  <a:pt x="738067" y="968676"/>
                  <a:pt x="735250" y="968676"/>
                  <a:pt x="735250" y="971494"/>
                </a:cubicBezTo>
                <a:cubicBezTo>
                  <a:pt x="718348" y="974312"/>
                  <a:pt x="704263" y="971494"/>
                  <a:pt x="690178" y="963040"/>
                </a:cubicBezTo>
                <a:cubicBezTo>
                  <a:pt x="684543" y="957403"/>
                  <a:pt x="678909" y="951767"/>
                  <a:pt x="676092" y="943312"/>
                </a:cubicBezTo>
                <a:cubicBezTo>
                  <a:pt x="676092" y="943312"/>
                  <a:pt x="676092" y="943312"/>
                  <a:pt x="569044" y="706583"/>
                </a:cubicBezTo>
                <a:cubicBezTo>
                  <a:pt x="569044" y="706583"/>
                  <a:pt x="569044" y="706583"/>
                  <a:pt x="563410" y="692492"/>
                </a:cubicBezTo>
                <a:cubicBezTo>
                  <a:pt x="560593" y="684037"/>
                  <a:pt x="549325" y="678401"/>
                  <a:pt x="540874" y="681219"/>
                </a:cubicBezTo>
                <a:cubicBezTo>
                  <a:pt x="529606" y="684037"/>
                  <a:pt x="521154" y="695310"/>
                  <a:pt x="523972" y="706583"/>
                </a:cubicBezTo>
                <a:cubicBezTo>
                  <a:pt x="523972" y="706583"/>
                  <a:pt x="523972" y="706583"/>
                  <a:pt x="636654" y="1191314"/>
                </a:cubicBezTo>
                <a:cubicBezTo>
                  <a:pt x="636654" y="1191314"/>
                  <a:pt x="636654" y="1191314"/>
                  <a:pt x="639471" y="1194133"/>
                </a:cubicBezTo>
                <a:cubicBezTo>
                  <a:pt x="639471" y="1194133"/>
                  <a:pt x="639471" y="1196951"/>
                  <a:pt x="639471" y="1196951"/>
                </a:cubicBezTo>
                <a:cubicBezTo>
                  <a:pt x="639471" y="1208224"/>
                  <a:pt x="631020" y="1216678"/>
                  <a:pt x="619751" y="1216678"/>
                </a:cubicBezTo>
                <a:cubicBezTo>
                  <a:pt x="619751" y="1216678"/>
                  <a:pt x="619751" y="1216678"/>
                  <a:pt x="154938" y="1216678"/>
                </a:cubicBezTo>
                <a:cubicBezTo>
                  <a:pt x="143670" y="1216678"/>
                  <a:pt x="132401" y="1208224"/>
                  <a:pt x="132401" y="1196951"/>
                </a:cubicBezTo>
                <a:cubicBezTo>
                  <a:pt x="132401" y="1196951"/>
                  <a:pt x="132401" y="1196951"/>
                  <a:pt x="135218" y="1194133"/>
                </a:cubicBezTo>
                <a:cubicBezTo>
                  <a:pt x="135218" y="1194133"/>
                  <a:pt x="135218" y="1194133"/>
                  <a:pt x="135218" y="1191314"/>
                </a:cubicBezTo>
                <a:cubicBezTo>
                  <a:pt x="135218" y="1191314"/>
                  <a:pt x="135218" y="1191314"/>
                  <a:pt x="245083" y="706583"/>
                </a:cubicBezTo>
                <a:cubicBezTo>
                  <a:pt x="247901" y="695310"/>
                  <a:pt x="239449" y="684037"/>
                  <a:pt x="228181" y="681219"/>
                </a:cubicBezTo>
                <a:cubicBezTo>
                  <a:pt x="219730" y="678401"/>
                  <a:pt x="208462" y="684037"/>
                  <a:pt x="205645" y="692492"/>
                </a:cubicBezTo>
                <a:cubicBezTo>
                  <a:pt x="205645" y="692492"/>
                  <a:pt x="205645" y="692492"/>
                  <a:pt x="200011" y="706583"/>
                </a:cubicBezTo>
                <a:cubicBezTo>
                  <a:pt x="200011" y="706583"/>
                  <a:pt x="200011" y="706583"/>
                  <a:pt x="92963" y="943312"/>
                </a:cubicBezTo>
                <a:cubicBezTo>
                  <a:pt x="90146" y="951767"/>
                  <a:pt x="84512" y="957403"/>
                  <a:pt x="78877" y="963040"/>
                </a:cubicBezTo>
                <a:cubicBezTo>
                  <a:pt x="64792" y="974312"/>
                  <a:pt x="45073" y="977131"/>
                  <a:pt x="28171" y="968676"/>
                </a:cubicBezTo>
                <a:cubicBezTo>
                  <a:pt x="11268" y="960221"/>
                  <a:pt x="0" y="943312"/>
                  <a:pt x="0" y="926403"/>
                </a:cubicBezTo>
                <a:cubicBezTo>
                  <a:pt x="0" y="917948"/>
                  <a:pt x="0" y="909494"/>
                  <a:pt x="5634" y="903857"/>
                </a:cubicBezTo>
                <a:cubicBezTo>
                  <a:pt x="5634" y="903857"/>
                  <a:pt x="5634" y="903857"/>
                  <a:pt x="98597" y="706583"/>
                </a:cubicBezTo>
                <a:cubicBezTo>
                  <a:pt x="98597" y="706583"/>
                  <a:pt x="98597" y="706583"/>
                  <a:pt x="126767" y="653037"/>
                </a:cubicBezTo>
                <a:cubicBezTo>
                  <a:pt x="140853" y="622037"/>
                  <a:pt x="154938" y="591036"/>
                  <a:pt x="171840" y="562854"/>
                </a:cubicBezTo>
                <a:cubicBezTo>
                  <a:pt x="174657" y="554400"/>
                  <a:pt x="211279" y="469853"/>
                  <a:pt x="326778" y="441671"/>
                </a:cubicBezTo>
                <a:close/>
                <a:moveTo>
                  <a:pt x="385123" y="0"/>
                </a:moveTo>
                <a:cubicBezTo>
                  <a:pt x="497882" y="0"/>
                  <a:pt x="589292" y="91942"/>
                  <a:pt x="589292" y="205359"/>
                </a:cubicBezTo>
                <a:cubicBezTo>
                  <a:pt x="589292" y="318776"/>
                  <a:pt x="497882" y="410718"/>
                  <a:pt x="385123" y="410718"/>
                </a:cubicBezTo>
                <a:cubicBezTo>
                  <a:pt x="272364" y="410718"/>
                  <a:pt x="180954" y="318776"/>
                  <a:pt x="180954" y="205359"/>
                </a:cubicBezTo>
                <a:cubicBezTo>
                  <a:pt x="180954" y="91942"/>
                  <a:pt x="272364" y="0"/>
                  <a:pt x="385123" y="0"/>
                </a:cubicBezTo>
                <a:close/>
              </a:path>
            </a:pathLst>
          </a:custGeom>
          <a:solidFill>
            <a:schemeClr val="accent1"/>
          </a:solid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Clr>
                <a:srgbClr val="000000"/>
              </a:buClr>
              <a:buSzPts val="2418"/>
              <a:buFont typeface="Arial"/>
              <a:buNone/>
            </a:pPr>
            <a:endParaRPr sz="2418" b="0" i="0" u="none" strike="noStrike" cap="none">
              <a:solidFill>
                <a:schemeClr val="dk1"/>
              </a:solidFill>
              <a:latin typeface="Calibri"/>
              <a:ea typeface="Calibri"/>
              <a:cs typeface="Calibri"/>
              <a:sym typeface="Calibri"/>
            </a:endParaRPr>
          </a:p>
        </p:txBody>
      </p:sp>
      <p:pic>
        <p:nvPicPr>
          <p:cNvPr id="202" name="Google Shape;202;p17">
            <a:hlinkClick r:id="" action="ppaction://hlinkshowjump?jump=firstslide"/>
          </p:cNvPr>
          <p:cNvPicPr preferRelativeResize="0"/>
          <p:nvPr/>
        </p:nvPicPr>
        <p:blipFill rotWithShape="1">
          <a:blip r:embed="rId3">
            <a:alphaModFix/>
          </a:blip>
          <a:srcRect/>
          <a:stretch/>
        </p:blipFill>
        <p:spPr>
          <a:xfrm>
            <a:off x="11016430" y="814346"/>
            <a:ext cx="866896" cy="815671"/>
          </a:xfrm>
          <a:prstGeom prst="rect">
            <a:avLst/>
          </a:prstGeom>
          <a:noFill/>
          <a:ln>
            <a:noFill/>
          </a:ln>
        </p:spPr>
      </p:pic>
      <p:pic>
        <p:nvPicPr>
          <p:cNvPr id="203" name="Google Shape;203;p17">
            <a:hlinkClick r:id="rId4" action="ppaction://hlinksldjump"/>
          </p:cNvPr>
          <p:cNvPicPr preferRelativeResize="0"/>
          <p:nvPr/>
        </p:nvPicPr>
        <p:blipFill rotWithShape="1">
          <a:blip r:embed="rId5">
            <a:alphaModFix/>
          </a:blip>
          <a:srcRect/>
          <a:stretch/>
        </p:blipFill>
        <p:spPr>
          <a:xfrm>
            <a:off x="11016430" y="1630017"/>
            <a:ext cx="866896" cy="815671"/>
          </a:xfrm>
          <a:prstGeom prst="rect">
            <a:avLst/>
          </a:prstGeom>
          <a:noFill/>
          <a:ln>
            <a:noFill/>
          </a:ln>
        </p:spPr>
      </p:pic>
      <p:pic>
        <p:nvPicPr>
          <p:cNvPr id="204" name="Google Shape;204;p17">
            <a:hlinkClick r:id="" action="ppaction://hlinkshowjump?jump=nextslide"/>
          </p:cNvPr>
          <p:cNvPicPr preferRelativeResize="0"/>
          <p:nvPr/>
        </p:nvPicPr>
        <p:blipFill rotWithShape="1">
          <a:blip r:embed="rId6">
            <a:alphaModFix/>
          </a:blip>
          <a:srcRect/>
          <a:stretch/>
        </p:blipFill>
        <p:spPr>
          <a:xfrm>
            <a:off x="11016430" y="2324549"/>
            <a:ext cx="866896" cy="815671"/>
          </a:xfrm>
          <a:prstGeom prst="rect">
            <a:avLst/>
          </a:prstGeom>
          <a:noFill/>
          <a:ln>
            <a:noFill/>
          </a:ln>
        </p:spPr>
      </p:pic>
      <p:pic>
        <p:nvPicPr>
          <p:cNvPr id="205" name="Google Shape;205;p17">
            <a:hlinkClick r:id="" action="ppaction://hlinkshowjump?jump=previousslide"/>
          </p:cNvPr>
          <p:cNvPicPr preferRelativeResize="0"/>
          <p:nvPr/>
        </p:nvPicPr>
        <p:blipFill rotWithShape="1">
          <a:blip r:embed="rId7">
            <a:alphaModFix/>
          </a:blip>
          <a:srcRect/>
          <a:stretch/>
        </p:blipFill>
        <p:spPr>
          <a:xfrm>
            <a:off x="11016430" y="3140220"/>
            <a:ext cx="866896" cy="815671"/>
          </a:xfrm>
          <a:prstGeom prst="rect">
            <a:avLst/>
          </a:prstGeom>
          <a:noFill/>
          <a:ln>
            <a:noFill/>
          </a:ln>
        </p:spPr>
      </p:pic>
      <p:pic>
        <p:nvPicPr>
          <p:cNvPr id="206" name="Google Shape;206;p17"/>
          <p:cNvPicPr preferRelativeResize="0"/>
          <p:nvPr/>
        </p:nvPicPr>
        <p:blipFill rotWithShape="1">
          <a:blip r:embed="rId8">
            <a:alphaModFix/>
          </a:blip>
          <a:srcRect/>
          <a:stretch/>
        </p:blipFill>
        <p:spPr>
          <a:xfrm>
            <a:off x="11016430" y="4134678"/>
            <a:ext cx="866896" cy="662609"/>
          </a:xfrm>
          <a:prstGeom prst="rect">
            <a:avLst/>
          </a:prstGeom>
          <a:noFill/>
          <a:ln>
            <a:noFill/>
          </a:ln>
        </p:spPr>
      </p:pic>
      <p:pic>
        <p:nvPicPr>
          <p:cNvPr id="207" name="Google Shape;207;p17">
            <a:hlinkClick r:id="rId9" action="ppaction://hlinksldjump"/>
          </p:cNvPr>
          <p:cNvPicPr preferRelativeResize="0"/>
          <p:nvPr/>
        </p:nvPicPr>
        <p:blipFill rotWithShape="1">
          <a:blip r:embed="rId10">
            <a:alphaModFix/>
          </a:blip>
          <a:srcRect/>
          <a:stretch/>
        </p:blipFill>
        <p:spPr>
          <a:xfrm>
            <a:off x="11016430" y="4933954"/>
            <a:ext cx="866896" cy="662609"/>
          </a:xfrm>
          <a:prstGeom prst="rect">
            <a:avLst/>
          </a:prstGeom>
          <a:noFill/>
          <a:ln>
            <a:noFill/>
          </a:ln>
        </p:spPr>
      </p:pic>
      <p:sp>
        <p:nvSpPr>
          <p:cNvPr id="208" name="Google Shape;208;p17"/>
          <p:cNvSpPr txBox="1"/>
          <p:nvPr/>
        </p:nvSpPr>
        <p:spPr>
          <a:xfrm>
            <a:off x="3255475" y="1867350"/>
            <a:ext cx="7403400" cy="4445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9" name="Google Shape;209;p17"/>
          <p:cNvSpPr txBox="1"/>
          <p:nvPr/>
        </p:nvSpPr>
        <p:spPr>
          <a:xfrm>
            <a:off x="3178100" y="1739600"/>
            <a:ext cx="7838400" cy="385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42" name="41 - TextBox"/>
          <p:cNvSpPr txBox="1"/>
          <p:nvPr/>
        </p:nvSpPr>
        <p:spPr>
          <a:xfrm>
            <a:off x="3143672" y="1700808"/>
            <a:ext cx="7200800" cy="3831818"/>
          </a:xfrm>
          <a:prstGeom prst="rect">
            <a:avLst/>
          </a:prstGeom>
          <a:noFill/>
        </p:spPr>
        <p:txBody>
          <a:bodyPr wrap="square" rtlCol="0">
            <a:spAutoFit/>
          </a:bodyPr>
          <a:lstStyle/>
          <a:p>
            <a:pPr algn="just">
              <a:lnSpc>
                <a:spcPct val="150000"/>
              </a:lnSpc>
            </a:pPr>
            <a:r>
              <a:rPr lang="el-GR" sz="1800" dirty="0" smtClean="0">
                <a:latin typeface="Times New Roman" pitchFamily="18" charset="0"/>
                <a:cs typeface="Times New Roman" pitchFamily="18" charset="0"/>
              </a:rPr>
              <a:t>Βασικός σκοπός του προγράμματος είναι να κατανοήσουν και να συνειδητοποιήσουν τα νήπια πόσο σημαντικό είναι να ζούμε σε ένα καθαρό περιβάλλον. Γι αυτό το λόγο πρωταρχικό μέλημα αποτελεί η ευαισθητοποίησή τους σε θέματα σχετικά με την προστασία του περιβάλλοντος και η απόκτηση θετικών στάσεων και συμπεριφορών.</a:t>
            </a:r>
          </a:p>
          <a:p>
            <a:pPr algn="just">
              <a:lnSpc>
                <a:spcPct val="150000"/>
              </a:lnSpc>
            </a:pPr>
            <a:r>
              <a:rPr lang="el-GR" sz="1800" dirty="0" smtClean="0">
                <a:latin typeface="Times New Roman" pitchFamily="18" charset="0"/>
                <a:cs typeface="Times New Roman" pitchFamily="18" charset="0"/>
              </a:rPr>
              <a:t>Επιπλέον, η ενεργός εμπλοκή  των νηπίων με το συγκεκριμένο πρόγραμμα σκοπεύει  στην κατανόηση της χρησιμότητας της ανακύκλωσης και της σημασίας της για να είναι η Γη μας καθαρή και «υγιής», καθώς και στην απόκτηση οικολογικής συνείδησης</a:t>
            </a:r>
            <a:r>
              <a:rPr lang="el-GR" sz="1600" dirty="0" smtClean="0">
                <a:latin typeface="Times New Roman" pitchFamily="18" charset="0"/>
                <a:cs typeface="Times New Roman" pitchFamily="18" charset="0"/>
              </a:rPr>
              <a:t>.</a:t>
            </a:r>
            <a:endParaRPr lang="el-GR"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8"/>
          <p:cNvSpPr txBox="1"/>
          <p:nvPr/>
        </p:nvSpPr>
        <p:spPr>
          <a:xfrm>
            <a:off x="1783216" y="105594"/>
            <a:ext cx="9913483" cy="923330"/>
          </a:xfrm>
          <a:prstGeom prst="rect">
            <a:avLst/>
          </a:prstGeom>
          <a:noFill/>
          <a:ln>
            <a:noFill/>
          </a:ln>
        </p:spPr>
        <p:txBody>
          <a:bodyPr spcFirstLastPara="1" wrap="square" lIns="91425" tIns="45700" rIns="91425" bIns="45700" anchor="b" anchorCtr="0">
            <a:noAutofit/>
          </a:bodyPr>
          <a:lstStyle/>
          <a:p>
            <a:pPr marL="0" marR="0" lvl="0" indent="0" algn="l" rtl="0">
              <a:lnSpc>
                <a:spcPct val="70000"/>
              </a:lnSpc>
              <a:spcBef>
                <a:spcPts val="0"/>
              </a:spcBef>
              <a:spcAft>
                <a:spcPts val="0"/>
              </a:spcAft>
              <a:buClr>
                <a:schemeClr val="accent2"/>
              </a:buClr>
              <a:buSzPts val="3740"/>
              <a:buFont typeface="Calibri"/>
              <a:buNone/>
            </a:pPr>
            <a:r>
              <a:rPr lang="el-GR" sz="3740" b="1" i="0" u="none" strike="noStrike" cap="none" dirty="0">
                <a:solidFill>
                  <a:schemeClr val="accent2"/>
                </a:solidFill>
                <a:latin typeface="Calibri"/>
                <a:ea typeface="Calibri"/>
                <a:cs typeface="Calibri"/>
                <a:sym typeface="Calibri"/>
              </a:rPr>
              <a:t>Προσδοκώμενα μαθησιακά αποτελέσματα</a:t>
            </a:r>
            <a:endParaRPr sz="1400" b="0" i="0" u="none" strike="noStrike" cap="none" dirty="0">
              <a:solidFill>
                <a:srgbClr val="000000"/>
              </a:solidFill>
              <a:latin typeface="Arial"/>
              <a:ea typeface="Arial"/>
              <a:cs typeface="Arial"/>
              <a:sym typeface="Arial"/>
            </a:endParaRPr>
          </a:p>
          <a:p>
            <a:pPr marL="0" marR="0" lvl="0" indent="0" algn="l" rtl="0">
              <a:lnSpc>
                <a:spcPct val="70000"/>
              </a:lnSpc>
              <a:spcBef>
                <a:spcPts val="0"/>
              </a:spcBef>
              <a:spcAft>
                <a:spcPts val="0"/>
              </a:spcAft>
              <a:buClr>
                <a:schemeClr val="accent2"/>
              </a:buClr>
              <a:buSzPts val="3740"/>
              <a:buFont typeface="Calibri"/>
              <a:buNone/>
            </a:pPr>
            <a:r>
              <a:rPr lang="el-GR" sz="3740" b="1" i="0" u="none" strike="noStrike" cap="none" dirty="0">
                <a:solidFill>
                  <a:schemeClr val="accent2"/>
                </a:solidFill>
                <a:latin typeface="Calibri"/>
                <a:ea typeface="Calibri"/>
                <a:cs typeface="Calibri"/>
                <a:sym typeface="Calibri"/>
              </a:rPr>
              <a:t>α. Για τους μαθητές</a:t>
            </a:r>
            <a:endParaRPr sz="1400" b="0" i="0" u="none" strike="noStrike" cap="none" dirty="0">
              <a:solidFill>
                <a:srgbClr val="000000"/>
              </a:solidFill>
              <a:latin typeface="Arial"/>
              <a:ea typeface="Arial"/>
              <a:cs typeface="Arial"/>
              <a:sym typeface="Arial"/>
            </a:endParaRPr>
          </a:p>
        </p:txBody>
      </p:sp>
      <p:sp>
        <p:nvSpPr>
          <p:cNvPr id="215" name="Google Shape;215;p18"/>
          <p:cNvSpPr txBox="1"/>
          <p:nvPr/>
        </p:nvSpPr>
        <p:spPr>
          <a:xfrm>
            <a:off x="80074" y="1666672"/>
            <a:ext cx="10707756" cy="407505"/>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chemeClr val="dk1"/>
              </a:buClr>
              <a:buSzPts val="2400"/>
              <a:buFont typeface="Arial"/>
              <a:buNone/>
            </a:pPr>
            <a:r>
              <a:rPr lang="el-GR" sz="2400" b="1" i="0" u="none" strike="noStrike" cap="none">
                <a:solidFill>
                  <a:schemeClr val="dk1"/>
                </a:solidFill>
                <a:latin typeface="Calibri"/>
                <a:ea typeface="Calibri"/>
                <a:cs typeface="Calibri"/>
                <a:sym typeface="Calibri"/>
              </a:rPr>
              <a:t>Με την ολοκλήρωση της διδασκαλίας, οι μαθητές θα πρέπει:</a:t>
            </a:r>
            <a:endParaRPr sz="1400" b="0" i="0" u="none" strike="noStrike" cap="none">
              <a:solidFill>
                <a:srgbClr val="000000"/>
              </a:solidFill>
              <a:latin typeface="Arial"/>
              <a:ea typeface="Arial"/>
              <a:cs typeface="Arial"/>
              <a:sym typeface="Arial"/>
            </a:endParaRPr>
          </a:p>
        </p:txBody>
      </p:sp>
      <p:sp>
        <p:nvSpPr>
          <p:cNvPr id="216" name="Google Shape;216;p18"/>
          <p:cNvSpPr/>
          <p:nvPr/>
        </p:nvSpPr>
        <p:spPr>
          <a:xfrm>
            <a:off x="1316233" y="763060"/>
            <a:ext cx="284540" cy="675227"/>
          </a:xfrm>
          <a:custGeom>
            <a:avLst/>
            <a:gdLst/>
            <a:ahLst/>
            <a:cxnLst/>
            <a:rect l="l" t="t" r="r" b="b"/>
            <a:pathLst>
              <a:path w="280788" h="827184" extrusionOk="0">
                <a:moveTo>
                  <a:pt x="61554" y="505923"/>
                </a:moveTo>
                <a:lnTo>
                  <a:pt x="219233" y="505923"/>
                </a:lnTo>
                <a:cubicBezTo>
                  <a:pt x="219233" y="505923"/>
                  <a:pt x="219233" y="505923"/>
                  <a:pt x="219233" y="797253"/>
                </a:cubicBezTo>
                <a:cubicBezTo>
                  <a:pt x="219233" y="813216"/>
                  <a:pt x="205262" y="827184"/>
                  <a:pt x="189294" y="827184"/>
                </a:cubicBezTo>
                <a:cubicBezTo>
                  <a:pt x="171331" y="827184"/>
                  <a:pt x="159355" y="813216"/>
                  <a:pt x="159355" y="797253"/>
                </a:cubicBezTo>
                <a:cubicBezTo>
                  <a:pt x="159355" y="797253"/>
                  <a:pt x="159355" y="797253"/>
                  <a:pt x="159355" y="635625"/>
                </a:cubicBezTo>
                <a:cubicBezTo>
                  <a:pt x="159355" y="635625"/>
                  <a:pt x="159355" y="635625"/>
                  <a:pt x="159355" y="625648"/>
                </a:cubicBezTo>
                <a:cubicBezTo>
                  <a:pt x="159355" y="625648"/>
                  <a:pt x="159355" y="625648"/>
                  <a:pt x="159355" y="553813"/>
                </a:cubicBezTo>
                <a:cubicBezTo>
                  <a:pt x="159355" y="553813"/>
                  <a:pt x="159355" y="553813"/>
                  <a:pt x="123428" y="553813"/>
                </a:cubicBezTo>
                <a:cubicBezTo>
                  <a:pt x="123428" y="553813"/>
                  <a:pt x="123428" y="553813"/>
                  <a:pt x="123428" y="625648"/>
                </a:cubicBezTo>
                <a:cubicBezTo>
                  <a:pt x="123428" y="625648"/>
                  <a:pt x="123428" y="625648"/>
                  <a:pt x="123428" y="635625"/>
                </a:cubicBezTo>
                <a:cubicBezTo>
                  <a:pt x="123428" y="635625"/>
                  <a:pt x="123428" y="635625"/>
                  <a:pt x="123428" y="797253"/>
                </a:cubicBezTo>
                <a:cubicBezTo>
                  <a:pt x="123428" y="813216"/>
                  <a:pt x="109457" y="827184"/>
                  <a:pt x="91493" y="827184"/>
                </a:cubicBezTo>
                <a:cubicBezTo>
                  <a:pt x="75526" y="827184"/>
                  <a:pt x="61554" y="813216"/>
                  <a:pt x="61554" y="797253"/>
                </a:cubicBezTo>
                <a:cubicBezTo>
                  <a:pt x="61554" y="797253"/>
                  <a:pt x="61554" y="797253"/>
                  <a:pt x="61554" y="505923"/>
                </a:cubicBezTo>
                <a:close/>
                <a:moveTo>
                  <a:pt x="65717" y="225136"/>
                </a:moveTo>
                <a:cubicBezTo>
                  <a:pt x="65717" y="225136"/>
                  <a:pt x="65717" y="225136"/>
                  <a:pt x="105545" y="225136"/>
                </a:cubicBezTo>
                <a:cubicBezTo>
                  <a:pt x="105545" y="225136"/>
                  <a:pt x="105545" y="225136"/>
                  <a:pt x="121476" y="255007"/>
                </a:cubicBezTo>
                <a:cubicBezTo>
                  <a:pt x="121476" y="255007"/>
                  <a:pt x="121476" y="255007"/>
                  <a:pt x="141390" y="288861"/>
                </a:cubicBezTo>
                <a:cubicBezTo>
                  <a:pt x="141390" y="288861"/>
                  <a:pt x="141390" y="288861"/>
                  <a:pt x="159313" y="255007"/>
                </a:cubicBezTo>
                <a:cubicBezTo>
                  <a:pt x="159313" y="255007"/>
                  <a:pt x="159313" y="255007"/>
                  <a:pt x="177235" y="225136"/>
                </a:cubicBezTo>
                <a:cubicBezTo>
                  <a:pt x="177235" y="225136"/>
                  <a:pt x="177235" y="225136"/>
                  <a:pt x="215072" y="225136"/>
                </a:cubicBezTo>
                <a:cubicBezTo>
                  <a:pt x="250917" y="225136"/>
                  <a:pt x="278797" y="255007"/>
                  <a:pt x="278797" y="288861"/>
                </a:cubicBezTo>
                <a:cubicBezTo>
                  <a:pt x="278797" y="288861"/>
                  <a:pt x="278797" y="288861"/>
                  <a:pt x="278797" y="300809"/>
                </a:cubicBezTo>
                <a:cubicBezTo>
                  <a:pt x="278797" y="300809"/>
                  <a:pt x="278797" y="300809"/>
                  <a:pt x="278797" y="334663"/>
                </a:cubicBezTo>
                <a:lnTo>
                  <a:pt x="280788" y="480036"/>
                </a:lnTo>
                <a:cubicBezTo>
                  <a:pt x="280788" y="484018"/>
                  <a:pt x="280788" y="488001"/>
                  <a:pt x="278797" y="491984"/>
                </a:cubicBezTo>
                <a:cubicBezTo>
                  <a:pt x="274814" y="499950"/>
                  <a:pt x="264857" y="505924"/>
                  <a:pt x="254900" y="505924"/>
                </a:cubicBezTo>
                <a:cubicBezTo>
                  <a:pt x="244943" y="505924"/>
                  <a:pt x="236977" y="499950"/>
                  <a:pt x="232995" y="491984"/>
                </a:cubicBezTo>
                <a:cubicBezTo>
                  <a:pt x="231003" y="488001"/>
                  <a:pt x="231003" y="484018"/>
                  <a:pt x="231003" y="480036"/>
                </a:cubicBezTo>
                <a:cubicBezTo>
                  <a:pt x="231003" y="480036"/>
                  <a:pt x="231003" y="480036"/>
                  <a:pt x="232995" y="334663"/>
                </a:cubicBezTo>
                <a:cubicBezTo>
                  <a:pt x="232995" y="334663"/>
                  <a:pt x="232995" y="334663"/>
                  <a:pt x="232995" y="306783"/>
                </a:cubicBezTo>
                <a:cubicBezTo>
                  <a:pt x="232995" y="302801"/>
                  <a:pt x="229012" y="300809"/>
                  <a:pt x="227020" y="300809"/>
                </a:cubicBezTo>
                <a:cubicBezTo>
                  <a:pt x="227020" y="300809"/>
                  <a:pt x="227020" y="300809"/>
                  <a:pt x="225029" y="300809"/>
                </a:cubicBezTo>
                <a:cubicBezTo>
                  <a:pt x="223038" y="300809"/>
                  <a:pt x="219055" y="302801"/>
                  <a:pt x="219055" y="306783"/>
                </a:cubicBezTo>
                <a:cubicBezTo>
                  <a:pt x="219055" y="306783"/>
                  <a:pt x="219055" y="306783"/>
                  <a:pt x="219055" y="486010"/>
                </a:cubicBezTo>
                <a:cubicBezTo>
                  <a:pt x="219055" y="489993"/>
                  <a:pt x="217063" y="491984"/>
                  <a:pt x="213080" y="491984"/>
                </a:cubicBezTo>
                <a:cubicBezTo>
                  <a:pt x="213080" y="491984"/>
                  <a:pt x="213080" y="491984"/>
                  <a:pt x="67708" y="491984"/>
                </a:cubicBezTo>
                <a:cubicBezTo>
                  <a:pt x="65717" y="491984"/>
                  <a:pt x="61734" y="489993"/>
                  <a:pt x="61734" y="486010"/>
                </a:cubicBezTo>
                <a:cubicBezTo>
                  <a:pt x="61734" y="486010"/>
                  <a:pt x="61734" y="486010"/>
                  <a:pt x="61734" y="306783"/>
                </a:cubicBezTo>
                <a:cubicBezTo>
                  <a:pt x="61734" y="302801"/>
                  <a:pt x="59742" y="300809"/>
                  <a:pt x="55759" y="300809"/>
                </a:cubicBezTo>
                <a:cubicBezTo>
                  <a:pt x="51776" y="300809"/>
                  <a:pt x="47793" y="302801"/>
                  <a:pt x="47793" y="306783"/>
                </a:cubicBezTo>
                <a:cubicBezTo>
                  <a:pt x="47793" y="306783"/>
                  <a:pt x="47793" y="306783"/>
                  <a:pt x="49785" y="334663"/>
                </a:cubicBezTo>
                <a:cubicBezTo>
                  <a:pt x="49785" y="334663"/>
                  <a:pt x="49785" y="334663"/>
                  <a:pt x="49785" y="480036"/>
                </a:cubicBezTo>
                <a:cubicBezTo>
                  <a:pt x="49785" y="484018"/>
                  <a:pt x="49785" y="488001"/>
                  <a:pt x="47793" y="491984"/>
                </a:cubicBezTo>
                <a:cubicBezTo>
                  <a:pt x="45802" y="497958"/>
                  <a:pt x="39828" y="501941"/>
                  <a:pt x="33854" y="503932"/>
                </a:cubicBezTo>
                <a:cubicBezTo>
                  <a:pt x="31862" y="505924"/>
                  <a:pt x="27879" y="505924"/>
                  <a:pt x="25888" y="505924"/>
                </a:cubicBezTo>
                <a:cubicBezTo>
                  <a:pt x="11948" y="505924"/>
                  <a:pt x="0" y="493975"/>
                  <a:pt x="0" y="480036"/>
                </a:cubicBezTo>
                <a:cubicBezTo>
                  <a:pt x="0" y="480036"/>
                  <a:pt x="0" y="480036"/>
                  <a:pt x="1991" y="334663"/>
                </a:cubicBezTo>
                <a:cubicBezTo>
                  <a:pt x="1991" y="334663"/>
                  <a:pt x="1991" y="334663"/>
                  <a:pt x="1991" y="300809"/>
                </a:cubicBezTo>
                <a:cubicBezTo>
                  <a:pt x="1991" y="300809"/>
                  <a:pt x="1991" y="300809"/>
                  <a:pt x="1991" y="288861"/>
                </a:cubicBezTo>
                <a:cubicBezTo>
                  <a:pt x="1991" y="255007"/>
                  <a:pt x="29871" y="225136"/>
                  <a:pt x="65717" y="225136"/>
                </a:cubicBezTo>
                <a:close/>
                <a:moveTo>
                  <a:pt x="140394" y="0"/>
                </a:moveTo>
                <a:cubicBezTo>
                  <a:pt x="199304" y="0"/>
                  <a:pt x="247060" y="47756"/>
                  <a:pt x="247060" y="106666"/>
                </a:cubicBezTo>
                <a:cubicBezTo>
                  <a:pt x="247060" y="165576"/>
                  <a:pt x="199304" y="213332"/>
                  <a:pt x="140394" y="213332"/>
                </a:cubicBezTo>
                <a:cubicBezTo>
                  <a:pt x="81484" y="213332"/>
                  <a:pt x="33728" y="165576"/>
                  <a:pt x="33728" y="106666"/>
                </a:cubicBezTo>
                <a:cubicBezTo>
                  <a:pt x="33728" y="47756"/>
                  <a:pt x="81484" y="0"/>
                  <a:pt x="140394" y="0"/>
                </a:cubicBezTo>
                <a:close/>
              </a:path>
            </a:pathLst>
          </a:custGeom>
          <a:solidFill>
            <a:srgbClr val="00B0F0"/>
          </a:solid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Clr>
                <a:srgbClr val="000000"/>
              </a:buClr>
              <a:buSzPts val="2418"/>
              <a:buFont typeface="Arial"/>
              <a:buNone/>
            </a:pPr>
            <a:endParaRPr sz="2418" b="0" i="0" u="none" strike="noStrike" cap="none">
              <a:solidFill>
                <a:schemeClr val="dk1"/>
              </a:solidFill>
              <a:latin typeface="Calibri"/>
              <a:ea typeface="Calibri"/>
              <a:cs typeface="Calibri"/>
              <a:sym typeface="Calibri"/>
            </a:endParaRPr>
          </a:p>
        </p:txBody>
      </p:sp>
      <p:sp>
        <p:nvSpPr>
          <p:cNvPr id="217" name="Google Shape;217;p18"/>
          <p:cNvSpPr/>
          <p:nvPr/>
        </p:nvSpPr>
        <p:spPr>
          <a:xfrm>
            <a:off x="308674" y="105594"/>
            <a:ext cx="1149829" cy="1234958"/>
          </a:xfrm>
          <a:prstGeom prst="homePlat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el-GR" sz="4000" b="1" i="0" u="none" strike="noStrike" cap="none">
                <a:solidFill>
                  <a:schemeClr val="lt1"/>
                </a:solidFill>
                <a:latin typeface="Roboto"/>
                <a:ea typeface="Roboto"/>
                <a:cs typeface="Roboto"/>
                <a:sym typeface="Roboto"/>
              </a:rPr>
              <a:t>2</a:t>
            </a:r>
            <a:endParaRPr sz="4000" b="1" i="0" u="none" strike="noStrike" cap="none">
              <a:solidFill>
                <a:schemeClr val="lt1"/>
              </a:solidFill>
              <a:latin typeface="Roboto"/>
              <a:ea typeface="Roboto"/>
              <a:cs typeface="Roboto"/>
              <a:sym typeface="Roboto"/>
            </a:endParaRPr>
          </a:p>
        </p:txBody>
      </p:sp>
      <p:sp>
        <p:nvSpPr>
          <p:cNvPr id="218" name="Google Shape;218;p18"/>
          <p:cNvSpPr/>
          <p:nvPr/>
        </p:nvSpPr>
        <p:spPr>
          <a:xfrm>
            <a:off x="888691" y="763061"/>
            <a:ext cx="376095" cy="675227"/>
          </a:xfrm>
          <a:custGeom>
            <a:avLst/>
            <a:gdLst/>
            <a:ahLst/>
            <a:cxnLst/>
            <a:rect l="l" t="t" r="r" b="b"/>
            <a:pathLst>
              <a:path w="769055" h="1582157" extrusionOk="0">
                <a:moveTo>
                  <a:pt x="428575" y="1245249"/>
                </a:moveTo>
                <a:cubicBezTo>
                  <a:pt x="428575" y="1245249"/>
                  <a:pt x="428575" y="1245249"/>
                  <a:pt x="544053" y="1245249"/>
                </a:cubicBezTo>
                <a:cubicBezTo>
                  <a:pt x="544053" y="1245249"/>
                  <a:pt x="544053" y="1245249"/>
                  <a:pt x="544053" y="1528813"/>
                </a:cubicBezTo>
                <a:cubicBezTo>
                  <a:pt x="544053" y="1556889"/>
                  <a:pt x="518704" y="1582157"/>
                  <a:pt x="487722" y="1582157"/>
                </a:cubicBezTo>
                <a:cubicBezTo>
                  <a:pt x="453924" y="1582157"/>
                  <a:pt x="428575" y="1556889"/>
                  <a:pt x="428575" y="1528813"/>
                </a:cubicBezTo>
                <a:close/>
                <a:moveTo>
                  <a:pt x="242859" y="1245249"/>
                </a:moveTo>
                <a:cubicBezTo>
                  <a:pt x="242859" y="1245249"/>
                  <a:pt x="242859" y="1245249"/>
                  <a:pt x="358337" y="1245249"/>
                </a:cubicBezTo>
                <a:cubicBezTo>
                  <a:pt x="358337" y="1245249"/>
                  <a:pt x="358337" y="1245249"/>
                  <a:pt x="358337" y="1528813"/>
                </a:cubicBezTo>
                <a:cubicBezTo>
                  <a:pt x="358337" y="1556889"/>
                  <a:pt x="332988" y="1582157"/>
                  <a:pt x="302006" y="1582157"/>
                </a:cubicBezTo>
                <a:cubicBezTo>
                  <a:pt x="268208" y="1582157"/>
                  <a:pt x="242859" y="1556889"/>
                  <a:pt x="242859" y="1528813"/>
                </a:cubicBezTo>
                <a:close/>
                <a:moveTo>
                  <a:pt x="326778" y="441671"/>
                </a:moveTo>
                <a:cubicBezTo>
                  <a:pt x="326778" y="441671"/>
                  <a:pt x="326778" y="441671"/>
                  <a:pt x="349314" y="481126"/>
                </a:cubicBezTo>
                <a:cubicBezTo>
                  <a:pt x="349314" y="481126"/>
                  <a:pt x="349314" y="481126"/>
                  <a:pt x="383119" y="540309"/>
                </a:cubicBezTo>
                <a:cubicBezTo>
                  <a:pt x="383119" y="540309"/>
                  <a:pt x="383119" y="540309"/>
                  <a:pt x="419741" y="481126"/>
                </a:cubicBezTo>
                <a:cubicBezTo>
                  <a:pt x="419741" y="481126"/>
                  <a:pt x="419741" y="481126"/>
                  <a:pt x="442277" y="441671"/>
                </a:cubicBezTo>
                <a:cubicBezTo>
                  <a:pt x="557776" y="469853"/>
                  <a:pt x="594398" y="554400"/>
                  <a:pt x="597215" y="562854"/>
                </a:cubicBezTo>
                <a:cubicBezTo>
                  <a:pt x="614117" y="591036"/>
                  <a:pt x="628202" y="622037"/>
                  <a:pt x="642288" y="653037"/>
                </a:cubicBezTo>
                <a:cubicBezTo>
                  <a:pt x="642288" y="653037"/>
                  <a:pt x="642288" y="653037"/>
                  <a:pt x="670458" y="706583"/>
                </a:cubicBezTo>
                <a:cubicBezTo>
                  <a:pt x="670458" y="706583"/>
                  <a:pt x="670458" y="706583"/>
                  <a:pt x="735250" y="841857"/>
                </a:cubicBezTo>
                <a:cubicBezTo>
                  <a:pt x="735250" y="841857"/>
                  <a:pt x="735250" y="841857"/>
                  <a:pt x="763421" y="903857"/>
                </a:cubicBezTo>
                <a:cubicBezTo>
                  <a:pt x="769055" y="909494"/>
                  <a:pt x="769055" y="917948"/>
                  <a:pt x="769055" y="926403"/>
                </a:cubicBezTo>
                <a:cubicBezTo>
                  <a:pt x="769055" y="943312"/>
                  <a:pt x="757787" y="960221"/>
                  <a:pt x="740884" y="968676"/>
                </a:cubicBezTo>
                <a:cubicBezTo>
                  <a:pt x="738067" y="968676"/>
                  <a:pt x="735250" y="968676"/>
                  <a:pt x="735250" y="971494"/>
                </a:cubicBezTo>
                <a:cubicBezTo>
                  <a:pt x="718348" y="974312"/>
                  <a:pt x="704263" y="971494"/>
                  <a:pt x="690178" y="963040"/>
                </a:cubicBezTo>
                <a:cubicBezTo>
                  <a:pt x="684543" y="957403"/>
                  <a:pt x="678909" y="951767"/>
                  <a:pt x="676092" y="943312"/>
                </a:cubicBezTo>
                <a:cubicBezTo>
                  <a:pt x="676092" y="943312"/>
                  <a:pt x="676092" y="943312"/>
                  <a:pt x="569044" y="706583"/>
                </a:cubicBezTo>
                <a:cubicBezTo>
                  <a:pt x="569044" y="706583"/>
                  <a:pt x="569044" y="706583"/>
                  <a:pt x="563410" y="692492"/>
                </a:cubicBezTo>
                <a:cubicBezTo>
                  <a:pt x="560593" y="684037"/>
                  <a:pt x="549325" y="678401"/>
                  <a:pt x="540874" y="681219"/>
                </a:cubicBezTo>
                <a:cubicBezTo>
                  <a:pt x="529606" y="684037"/>
                  <a:pt x="521154" y="695310"/>
                  <a:pt x="523972" y="706583"/>
                </a:cubicBezTo>
                <a:cubicBezTo>
                  <a:pt x="523972" y="706583"/>
                  <a:pt x="523972" y="706583"/>
                  <a:pt x="636654" y="1191314"/>
                </a:cubicBezTo>
                <a:cubicBezTo>
                  <a:pt x="636654" y="1191314"/>
                  <a:pt x="636654" y="1191314"/>
                  <a:pt x="639471" y="1194133"/>
                </a:cubicBezTo>
                <a:cubicBezTo>
                  <a:pt x="639471" y="1194133"/>
                  <a:pt x="639471" y="1196951"/>
                  <a:pt x="639471" y="1196951"/>
                </a:cubicBezTo>
                <a:cubicBezTo>
                  <a:pt x="639471" y="1208224"/>
                  <a:pt x="631020" y="1216678"/>
                  <a:pt x="619751" y="1216678"/>
                </a:cubicBezTo>
                <a:cubicBezTo>
                  <a:pt x="619751" y="1216678"/>
                  <a:pt x="619751" y="1216678"/>
                  <a:pt x="154938" y="1216678"/>
                </a:cubicBezTo>
                <a:cubicBezTo>
                  <a:pt x="143670" y="1216678"/>
                  <a:pt x="132401" y="1208224"/>
                  <a:pt x="132401" y="1196951"/>
                </a:cubicBezTo>
                <a:cubicBezTo>
                  <a:pt x="132401" y="1196951"/>
                  <a:pt x="132401" y="1196951"/>
                  <a:pt x="135218" y="1194133"/>
                </a:cubicBezTo>
                <a:cubicBezTo>
                  <a:pt x="135218" y="1194133"/>
                  <a:pt x="135218" y="1194133"/>
                  <a:pt x="135218" y="1191314"/>
                </a:cubicBezTo>
                <a:cubicBezTo>
                  <a:pt x="135218" y="1191314"/>
                  <a:pt x="135218" y="1191314"/>
                  <a:pt x="245083" y="706583"/>
                </a:cubicBezTo>
                <a:cubicBezTo>
                  <a:pt x="247901" y="695310"/>
                  <a:pt x="239449" y="684037"/>
                  <a:pt x="228181" y="681219"/>
                </a:cubicBezTo>
                <a:cubicBezTo>
                  <a:pt x="219730" y="678401"/>
                  <a:pt x="208462" y="684037"/>
                  <a:pt x="205645" y="692492"/>
                </a:cubicBezTo>
                <a:cubicBezTo>
                  <a:pt x="205645" y="692492"/>
                  <a:pt x="205645" y="692492"/>
                  <a:pt x="200011" y="706583"/>
                </a:cubicBezTo>
                <a:cubicBezTo>
                  <a:pt x="200011" y="706583"/>
                  <a:pt x="200011" y="706583"/>
                  <a:pt x="92963" y="943312"/>
                </a:cubicBezTo>
                <a:cubicBezTo>
                  <a:pt x="90146" y="951767"/>
                  <a:pt x="84512" y="957403"/>
                  <a:pt x="78877" y="963040"/>
                </a:cubicBezTo>
                <a:cubicBezTo>
                  <a:pt x="64792" y="974312"/>
                  <a:pt x="45073" y="977131"/>
                  <a:pt x="28171" y="968676"/>
                </a:cubicBezTo>
                <a:cubicBezTo>
                  <a:pt x="11268" y="960221"/>
                  <a:pt x="0" y="943312"/>
                  <a:pt x="0" y="926403"/>
                </a:cubicBezTo>
                <a:cubicBezTo>
                  <a:pt x="0" y="917948"/>
                  <a:pt x="0" y="909494"/>
                  <a:pt x="5634" y="903857"/>
                </a:cubicBezTo>
                <a:cubicBezTo>
                  <a:pt x="5634" y="903857"/>
                  <a:pt x="5634" y="903857"/>
                  <a:pt x="98597" y="706583"/>
                </a:cubicBezTo>
                <a:cubicBezTo>
                  <a:pt x="98597" y="706583"/>
                  <a:pt x="98597" y="706583"/>
                  <a:pt x="126767" y="653037"/>
                </a:cubicBezTo>
                <a:cubicBezTo>
                  <a:pt x="140853" y="622037"/>
                  <a:pt x="154938" y="591036"/>
                  <a:pt x="171840" y="562854"/>
                </a:cubicBezTo>
                <a:cubicBezTo>
                  <a:pt x="174657" y="554400"/>
                  <a:pt x="211279" y="469853"/>
                  <a:pt x="326778" y="441671"/>
                </a:cubicBezTo>
                <a:close/>
                <a:moveTo>
                  <a:pt x="385123" y="0"/>
                </a:moveTo>
                <a:cubicBezTo>
                  <a:pt x="497882" y="0"/>
                  <a:pt x="589292" y="91942"/>
                  <a:pt x="589292" y="205359"/>
                </a:cubicBezTo>
                <a:cubicBezTo>
                  <a:pt x="589292" y="318776"/>
                  <a:pt x="497882" y="410718"/>
                  <a:pt x="385123" y="410718"/>
                </a:cubicBezTo>
                <a:cubicBezTo>
                  <a:pt x="272364" y="410718"/>
                  <a:pt x="180954" y="318776"/>
                  <a:pt x="180954" y="205359"/>
                </a:cubicBezTo>
                <a:cubicBezTo>
                  <a:pt x="180954" y="91942"/>
                  <a:pt x="272364" y="0"/>
                  <a:pt x="385123" y="0"/>
                </a:cubicBezTo>
                <a:close/>
              </a:path>
            </a:pathLst>
          </a:custGeom>
          <a:solidFill>
            <a:schemeClr val="accent1"/>
          </a:solid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Clr>
                <a:srgbClr val="000000"/>
              </a:buClr>
              <a:buSzPts val="2418"/>
              <a:buFont typeface="Arial"/>
              <a:buNone/>
            </a:pPr>
            <a:endParaRPr sz="2418" b="0" i="0" u="none" strike="noStrike" cap="none">
              <a:solidFill>
                <a:schemeClr val="dk1"/>
              </a:solidFill>
              <a:latin typeface="Calibri"/>
              <a:ea typeface="Calibri"/>
              <a:cs typeface="Calibri"/>
              <a:sym typeface="Calibri"/>
            </a:endParaRPr>
          </a:p>
        </p:txBody>
      </p:sp>
      <p:sp>
        <p:nvSpPr>
          <p:cNvPr id="220" name="Google Shape;220;p18"/>
          <p:cNvSpPr txBox="1"/>
          <p:nvPr/>
        </p:nvSpPr>
        <p:spPr>
          <a:xfrm>
            <a:off x="1181099" y="2405270"/>
            <a:ext cx="2237962"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l-GR" sz="1800" b="1" i="0" u="none" strike="noStrike" cap="none">
                <a:solidFill>
                  <a:schemeClr val="accent2"/>
                </a:solidFill>
                <a:latin typeface="Calibri"/>
                <a:ea typeface="Calibri"/>
                <a:cs typeface="Calibri"/>
                <a:sym typeface="Calibri"/>
              </a:rPr>
              <a:t>Σε επίπεδο γνώσεων</a:t>
            </a:r>
            <a:endParaRPr sz="1800" b="1" i="0" u="none" strike="noStrike" cap="none">
              <a:solidFill>
                <a:schemeClr val="accent2"/>
              </a:solidFill>
              <a:latin typeface="Calibri"/>
              <a:ea typeface="Calibri"/>
              <a:cs typeface="Calibri"/>
              <a:sym typeface="Calibri"/>
            </a:endParaRPr>
          </a:p>
        </p:txBody>
      </p:sp>
      <p:sp>
        <p:nvSpPr>
          <p:cNvPr id="221" name="Google Shape;221;p18"/>
          <p:cNvSpPr txBox="1"/>
          <p:nvPr/>
        </p:nvSpPr>
        <p:spPr>
          <a:xfrm>
            <a:off x="1181099" y="3877595"/>
            <a:ext cx="2665344"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l-GR" sz="1800" b="1" i="0" u="none" strike="noStrike" cap="none">
                <a:solidFill>
                  <a:schemeClr val="accent2"/>
                </a:solidFill>
                <a:latin typeface="Calibri"/>
                <a:ea typeface="Calibri"/>
                <a:cs typeface="Calibri"/>
                <a:sym typeface="Calibri"/>
              </a:rPr>
              <a:t>Σε επίπεδο δεξιοτήτων</a:t>
            </a:r>
            <a:endParaRPr sz="1800" b="1" i="0" u="none" strike="noStrike" cap="none">
              <a:solidFill>
                <a:schemeClr val="accent2"/>
              </a:solidFill>
              <a:latin typeface="Calibri"/>
              <a:ea typeface="Calibri"/>
              <a:cs typeface="Calibri"/>
              <a:sym typeface="Calibri"/>
            </a:endParaRPr>
          </a:p>
        </p:txBody>
      </p:sp>
      <p:sp>
        <p:nvSpPr>
          <p:cNvPr id="222" name="Google Shape;222;p18"/>
          <p:cNvSpPr txBox="1"/>
          <p:nvPr/>
        </p:nvSpPr>
        <p:spPr>
          <a:xfrm>
            <a:off x="1199456" y="4941168"/>
            <a:ext cx="2665344"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l-GR" sz="1800" b="1" i="0" u="none" strike="noStrike" cap="none" dirty="0">
                <a:solidFill>
                  <a:schemeClr val="accent2"/>
                </a:solidFill>
                <a:latin typeface="Calibri"/>
                <a:ea typeface="Calibri"/>
                <a:cs typeface="Calibri"/>
                <a:sym typeface="Calibri"/>
              </a:rPr>
              <a:t>Σε επίπεδο στάσεων</a:t>
            </a:r>
            <a:endParaRPr sz="1800" b="1" i="0" u="none" strike="noStrike" cap="none" dirty="0">
              <a:solidFill>
                <a:schemeClr val="accent2"/>
              </a:solidFill>
              <a:latin typeface="Calibri"/>
              <a:ea typeface="Calibri"/>
              <a:cs typeface="Calibri"/>
              <a:sym typeface="Calibri"/>
            </a:endParaRPr>
          </a:p>
        </p:txBody>
      </p:sp>
      <p:sp>
        <p:nvSpPr>
          <p:cNvPr id="223" name="Google Shape;223;p18"/>
          <p:cNvSpPr/>
          <p:nvPr/>
        </p:nvSpPr>
        <p:spPr>
          <a:xfrm>
            <a:off x="260218" y="2405270"/>
            <a:ext cx="470978" cy="1234958"/>
          </a:xfrm>
          <a:custGeom>
            <a:avLst/>
            <a:gdLst/>
            <a:ahLst/>
            <a:cxnLst/>
            <a:rect l="l" t="t" r="r" b="b"/>
            <a:pathLst>
              <a:path w="1026" h="2551" extrusionOk="0">
                <a:moveTo>
                  <a:pt x="511" y="0"/>
                </a:moveTo>
                <a:lnTo>
                  <a:pt x="537" y="2"/>
                </a:lnTo>
                <a:lnTo>
                  <a:pt x="560" y="11"/>
                </a:lnTo>
                <a:lnTo>
                  <a:pt x="579" y="23"/>
                </a:lnTo>
                <a:lnTo>
                  <a:pt x="594" y="38"/>
                </a:lnTo>
                <a:lnTo>
                  <a:pt x="604" y="56"/>
                </a:lnTo>
                <a:lnTo>
                  <a:pt x="607" y="76"/>
                </a:lnTo>
                <a:lnTo>
                  <a:pt x="604" y="95"/>
                </a:lnTo>
                <a:lnTo>
                  <a:pt x="596" y="113"/>
                </a:lnTo>
                <a:lnTo>
                  <a:pt x="582" y="128"/>
                </a:lnTo>
                <a:lnTo>
                  <a:pt x="582" y="178"/>
                </a:lnTo>
                <a:lnTo>
                  <a:pt x="588" y="178"/>
                </a:lnTo>
                <a:lnTo>
                  <a:pt x="588" y="178"/>
                </a:lnTo>
                <a:lnTo>
                  <a:pt x="586" y="178"/>
                </a:lnTo>
                <a:lnTo>
                  <a:pt x="584" y="178"/>
                </a:lnTo>
                <a:lnTo>
                  <a:pt x="582" y="178"/>
                </a:lnTo>
                <a:lnTo>
                  <a:pt x="582" y="178"/>
                </a:lnTo>
                <a:lnTo>
                  <a:pt x="590" y="178"/>
                </a:lnTo>
                <a:lnTo>
                  <a:pt x="605" y="178"/>
                </a:lnTo>
                <a:lnTo>
                  <a:pt x="620" y="180"/>
                </a:lnTo>
                <a:lnTo>
                  <a:pt x="635" y="184"/>
                </a:lnTo>
                <a:lnTo>
                  <a:pt x="652" y="193"/>
                </a:lnTo>
                <a:lnTo>
                  <a:pt x="668" y="204"/>
                </a:lnTo>
                <a:lnTo>
                  <a:pt x="684" y="214"/>
                </a:lnTo>
                <a:lnTo>
                  <a:pt x="701" y="227"/>
                </a:lnTo>
                <a:lnTo>
                  <a:pt x="716" y="239"/>
                </a:lnTo>
                <a:lnTo>
                  <a:pt x="728" y="251"/>
                </a:lnTo>
                <a:lnTo>
                  <a:pt x="739" y="261"/>
                </a:lnTo>
                <a:lnTo>
                  <a:pt x="747" y="270"/>
                </a:lnTo>
                <a:lnTo>
                  <a:pt x="752" y="275"/>
                </a:lnTo>
                <a:lnTo>
                  <a:pt x="754" y="278"/>
                </a:lnTo>
                <a:lnTo>
                  <a:pt x="771" y="294"/>
                </a:lnTo>
                <a:lnTo>
                  <a:pt x="855" y="294"/>
                </a:lnTo>
                <a:lnTo>
                  <a:pt x="855" y="296"/>
                </a:lnTo>
                <a:lnTo>
                  <a:pt x="855" y="303"/>
                </a:lnTo>
                <a:lnTo>
                  <a:pt x="855" y="313"/>
                </a:lnTo>
                <a:lnTo>
                  <a:pt x="855" y="325"/>
                </a:lnTo>
                <a:lnTo>
                  <a:pt x="852" y="331"/>
                </a:lnTo>
                <a:lnTo>
                  <a:pt x="846" y="338"/>
                </a:lnTo>
                <a:lnTo>
                  <a:pt x="838" y="345"/>
                </a:lnTo>
                <a:lnTo>
                  <a:pt x="827" y="354"/>
                </a:lnTo>
                <a:lnTo>
                  <a:pt x="816" y="360"/>
                </a:lnTo>
                <a:lnTo>
                  <a:pt x="807" y="366"/>
                </a:lnTo>
                <a:lnTo>
                  <a:pt x="798" y="372"/>
                </a:lnTo>
                <a:lnTo>
                  <a:pt x="793" y="375"/>
                </a:lnTo>
                <a:lnTo>
                  <a:pt x="791" y="376"/>
                </a:lnTo>
                <a:lnTo>
                  <a:pt x="791" y="411"/>
                </a:lnTo>
                <a:lnTo>
                  <a:pt x="788" y="422"/>
                </a:lnTo>
                <a:lnTo>
                  <a:pt x="784" y="431"/>
                </a:lnTo>
                <a:lnTo>
                  <a:pt x="779" y="437"/>
                </a:lnTo>
                <a:lnTo>
                  <a:pt x="775" y="442"/>
                </a:lnTo>
                <a:lnTo>
                  <a:pt x="772" y="444"/>
                </a:lnTo>
                <a:lnTo>
                  <a:pt x="756" y="472"/>
                </a:lnTo>
                <a:lnTo>
                  <a:pt x="755" y="623"/>
                </a:lnTo>
                <a:lnTo>
                  <a:pt x="772" y="641"/>
                </a:lnTo>
                <a:lnTo>
                  <a:pt x="772" y="676"/>
                </a:lnTo>
                <a:lnTo>
                  <a:pt x="756" y="690"/>
                </a:lnTo>
                <a:lnTo>
                  <a:pt x="755" y="718"/>
                </a:lnTo>
                <a:lnTo>
                  <a:pt x="761" y="719"/>
                </a:lnTo>
                <a:lnTo>
                  <a:pt x="766" y="721"/>
                </a:lnTo>
                <a:lnTo>
                  <a:pt x="786" y="731"/>
                </a:lnTo>
                <a:lnTo>
                  <a:pt x="802" y="737"/>
                </a:lnTo>
                <a:lnTo>
                  <a:pt x="826" y="754"/>
                </a:lnTo>
                <a:lnTo>
                  <a:pt x="839" y="764"/>
                </a:lnTo>
                <a:lnTo>
                  <a:pt x="836" y="790"/>
                </a:lnTo>
                <a:lnTo>
                  <a:pt x="820" y="794"/>
                </a:lnTo>
                <a:lnTo>
                  <a:pt x="820" y="860"/>
                </a:lnTo>
                <a:lnTo>
                  <a:pt x="836" y="860"/>
                </a:lnTo>
                <a:lnTo>
                  <a:pt x="848" y="873"/>
                </a:lnTo>
                <a:lnTo>
                  <a:pt x="859" y="900"/>
                </a:lnTo>
                <a:lnTo>
                  <a:pt x="853" y="939"/>
                </a:lnTo>
                <a:lnTo>
                  <a:pt x="760" y="939"/>
                </a:lnTo>
                <a:lnTo>
                  <a:pt x="756" y="997"/>
                </a:lnTo>
                <a:lnTo>
                  <a:pt x="753" y="1061"/>
                </a:lnTo>
                <a:lnTo>
                  <a:pt x="751" y="1130"/>
                </a:lnTo>
                <a:lnTo>
                  <a:pt x="749" y="1204"/>
                </a:lnTo>
                <a:lnTo>
                  <a:pt x="749" y="1280"/>
                </a:lnTo>
                <a:lnTo>
                  <a:pt x="750" y="1359"/>
                </a:lnTo>
                <a:lnTo>
                  <a:pt x="752" y="1439"/>
                </a:lnTo>
                <a:lnTo>
                  <a:pt x="756" y="1520"/>
                </a:lnTo>
                <a:lnTo>
                  <a:pt x="766" y="1624"/>
                </a:lnTo>
                <a:lnTo>
                  <a:pt x="779" y="1724"/>
                </a:lnTo>
                <a:lnTo>
                  <a:pt x="793" y="1820"/>
                </a:lnTo>
                <a:lnTo>
                  <a:pt x="814" y="1856"/>
                </a:lnTo>
                <a:lnTo>
                  <a:pt x="831" y="1896"/>
                </a:lnTo>
                <a:lnTo>
                  <a:pt x="840" y="1892"/>
                </a:lnTo>
                <a:lnTo>
                  <a:pt x="850" y="1891"/>
                </a:lnTo>
                <a:lnTo>
                  <a:pt x="863" y="1894"/>
                </a:lnTo>
                <a:lnTo>
                  <a:pt x="875" y="1900"/>
                </a:lnTo>
                <a:lnTo>
                  <a:pt x="885" y="1910"/>
                </a:lnTo>
                <a:lnTo>
                  <a:pt x="891" y="1921"/>
                </a:lnTo>
                <a:lnTo>
                  <a:pt x="893" y="1935"/>
                </a:lnTo>
                <a:lnTo>
                  <a:pt x="891" y="1951"/>
                </a:lnTo>
                <a:lnTo>
                  <a:pt x="883" y="1964"/>
                </a:lnTo>
                <a:lnTo>
                  <a:pt x="871" y="1974"/>
                </a:lnTo>
                <a:lnTo>
                  <a:pt x="855" y="1979"/>
                </a:lnTo>
                <a:lnTo>
                  <a:pt x="861" y="2021"/>
                </a:lnTo>
                <a:lnTo>
                  <a:pt x="863" y="2064"/>
                </a:lnTo>
                <a:lnTo>
                  <a:pt x="862" y="2098"/>
                </a:lnTo>
                <a:lnTo>
                  <a:pt x="858" y="2130"/>
                </a:lnTo>
                <a:lnTo>
                  <a:pt x="859" y="2132"/>
                </a:lnTo>
                <a:lnTo>
                  <a:pt x="896" y="2153"/>
                </a:lnTo>
                <a:lnTo>
                  <a:pt x="928" y="2174"/>
                </a:lnTo>
                <a:lnTo>
                  <a:pt x="955" y="2198"/>
                </a:lnTo>
                <a:lnTo>
                  <a:pt x="977" y="2222"/>
                </a:lnTo>
                <a:lnTo>
                  <a:pt x="993" y="2249"/>
                </a:lnTo>
                <a:lnTo>
                  <a:pt x="1003" y="2276"/>
                </a:lnTo>
                <a:lnTo>
                  <a:pt x="1006" y="2305"/>
                </a:lnTo>
                <a:lnTo>
                  <a:pt x="1004" y="2328"/>
                </a:lnTo>
                <a:lnTo>
                  <a:pt x="997" y="2351"/>
                </a:lnTo>
                <a:lnTo>
                  <a:pt x="987" y="2372"/>
                </a:lnTo>
                <a:lnTo>
                  <a:pt x="1002" y="2387"/>
                </a:lnTo>
                <a:lnTo>
                  <a:pt x="1011" y="2401"/>
                </a:lnTo>
                <a:lnTo>
                  <a:pt x="1015" y="2417"/>
                </a:lnTo>
                <a:lnTo>
                  <a:pt x="1010" y="2433"/>
                </a:lnTo>
                <a:lnTo>
                  <a:pt x="1000" y="2450"/>
                </a:lnTo>
                <a:lnTo>
                  <a:pt x="1013" y="2458"/>
                </a:lnTo>
                <a:lnTo>
                  <a:pt x="1023" y="2465"/>
                </a:lnTo>
                <a:lnTo>
                  <a:pt x="1026" y="2473"/>
                </a:lnTo>
                <a:lnTo>
                  <a:pt x="1022" y="2481"/>
                </a:lnTo>
                <a:lnTo>
                  <a:pt x="1011" y="2490"/>
                </a:lnTo>
                <a:lnTo>
                  <a:pt x="994" y="2499"/>
                </a:lnTo>
                <a:lnTo>
                  <a:pt x="970" y="2506"/>
                </a:lnTo>
                <a:lnTo>
                  <a:pt x="941" y="2514"/>
                </a:lnTo>
                <a:lnTo>
                  <a:pt x="905" y="2520"/>
                </a:lnTo>
                <a:lnTo>
                  <a:pt x="866" y="2526"/>
                </a:lnTo>
                <a:lnTo>
                  <a:pt x="821" y="2532"/>
                </a:lnTo>
                <a:lnTo>
                  <a:pt x="772" y="2536"/>
                </a:lnTo>
                <a:lnTo>
                  <a:pt x="720" y="2539"/>
                </a:lnTo>
                <a:lnTo>
                  <a:pt x="656" y="2546"/>
                </a:lnTo>
                <a:lnTo>
                  <a:pt x="587" y="2550"/>
                </a:lnTo>
                <a:lnTo>
                  <a:pt x="515" y="2551"/>
                </a:lnTo>
                <a:lnTo>
                  <a:pt x="447" y="2550"/>
                </a:lnTo>
                <a:lnTo>
                  <a:pt x="380" y="2547"/>
                </a:lnTo>
                <a:lnTo>
                  <a:pt x="317" y="2540"/>
                </a:lnTo>
                <a:lnTo>
                  <a:pt x="262" y="2537"/>
                </a:lnTo>
                <a:lnTo>
                  <a:pt x="212" y="2532"/>
                </a:lnTo>
                <a:lnTo>
                  <a:pt x="166" y="2526"/>
                </a:lnTo>
                <a:lnTo>
                  <a:pt x="124" y="2521"/>
                </a:lnTo>
                <a:lnTo>
                  <a:pt x="89" y="2514"/>
                </a:lnTo>
                <a:lnTo>
                  <a:pt x="58" y="2507"/>
                </a:lnTo>
                <a:lnTo>
                  <a:pt x="33" y="2499"/>
                </a:lnTo>
                <a:lnTo>
                  <a:pt x="15" y="2491"/>
                </a:lnTo>
                <a:lnTo>
                  <a:pt x="3" y="2483"/>
                </a:lnTo>
                <a:lnTo>
                  <a:pt x="0" y="2473"/>
                </a:lnTo>
                <a:lnTo>
                  <a:pt x="3" y="2464"/>
                </a:lnTo>
                <a:lnTo>
                  <a:pt x="14" y="2456"/>
                </a:lnTo>
                <a:lnTo>
                  <a:pt x="30" y="2448"/>
                </a:lnTo>
                <a:lnTo>
                  <a:pt x="20" y="2433"/>
                </a:lnTo>
                <a:lnTo>
                  <a:pt x="16" y="2417"/>
                </a:lnTo>
                <a:lnTo>
                  <a:pt x="19" y="2401"/>
                </a:lnTo>
                <a:lnTo>
                  <a:pt x="29" y="2386"/>
                </a:lnTo>
                <a:lnTo>
                  <a:pt x="45" y="2372"/>
                </a:lnTo>
                <a:lnTo>
                  <a:pt x="34" y="2351"/>
                </a:lnTo>
                <a:lnTo>
                  <a:pt x="26" y="2328"/>
                </a:lnTo>
                <a:lnTo>
                  <a:pt x="24" y="2305"/>
                </a:lnTo>
                <a:lnTo>
                  <a:pt x="29" y="2276"/>
                </a:lnTo>
                <a:lnTo>
                  <a:pt x="38" y="2247"/>
                </a:lnTo>
                <a:lnTo>
                  <a:pt x="55" y="2220"/>
                </a:lnTo>
                <a:lnTo>
                  <a:pt x="79" y="2194"/>
                </a:lnTo>
                <a:lnTo>
                  <a:pt x="107" y="2171"/>
                </a:lnTo>
                <a:lnTo>
                  <a:pt x="141" y="2149"/>
                </a:lnTo>
                <a:lnTo>
                  <a:pt x="147" y="2132"/>
                </a:lnTo>
                <a:lnTo>
                  <a:pt x="153" y="2112"/>
                </a:lnTo>
                <a:lnTo>
                  <a:pt x="151" y="2064"/>
                </a:lnTo>
                <a:lnTo>
                  <a:pt x="153" y="2020"/>
                </a:lnTo>
                <a:lnTo>
                  <a:pt x="158" y="1977"/>
                </a:lnTo>
                <a:lnTo>
                  <a:pt x="147" y="1971"/>
                </a:lnTo>
                <a:lnTo>
                  <a:pt x="137" y="1962"/>
                </a:lnTo>
                <a:lnTo>
                  <a:pt x="130" y="1949"/>
                </a:lnTo>
                <a:lnTo>
                  <a:pt x="128" y="1935"/>
                </a:lnTo>
                <a:lnTo>
                  <a:pt x="130" y="1921"/>
                </a:lnTo>
                <a:lnTo>
                  <a:pt x="137" y="1910"/>
                </a:lnTo>
                <a:lnTo>
                  <a:pt x="147" y="1900"/>
                </a:lnTo>
                <a:lnTo>
                  <a:pt x="158" y="1894"/>
                </a:lnTo>
                <a:lnTo>
                  <a:pt x="172" y="1891"/>
                </a:lnTo>
                <a:lnTo>
                  <a:pt x="178" y="1891"/>
                </a:lnTo>
                <a:lnTo>
                  <a:pt x="183" y="1892"/>
                </a:lnTo>
                <a:lnTo>
                  <a:pt x="198" y="1860"/>
                </a:lnTo>
                <a:lnTo>
                  <a:pt x="214" y="1830"/>
                </a:lnTo>
                <a:lnTo>
                  <a:pt x="233" y="1801"/>
                </a:lnTo>
                <a:lnTo>
                  <a:pt x="250" y="1711"/>
                </a:lnTo>
                <a:lnTo>
                  <a:pt x="265" y="1617"/>
                </a:lnTo>
                <a:lnTo>
                  <a:pt x="276" y="1520"/>
                </a:lnTo>
                <a:lnTo>
                  <a:pt x="282" y="1439"/>
                </a:lnTo>
                <a:lnTo>
                  <a:pt x="285" y="1359"/>
                </a:lnTo>
                <a:lnTo>
                  <a:pt x="287" y="1280"/>
                </a:lnTo>
                <a:lnTo>
                  <a:pt x="286" y="1204"/>
                </a:lnTo>
                <a:lnTo>
                  <a:pt x="285" y="1130"/>
                </a:lnTo>
                <a:lnTo>
                  <a:pt x="282" y="1061"/>
                </a:lnTo>
                <a:lnTo>
                  <a:pt x="278" y="997"/>
                </a:lnTo>
                <a:lnTo>
                  <a:pt x="274" y="939"/>
                </a:lnTo>
                <a:lnTo>
                  <a:pt x="175" y="939"/>
                </a:lnTo>
                <a:lnTo>
                  <a:pt x="168" y="900"/>
                </a:lnTo>
                <a:lnTo>
                  <a:pt x="179" y="873"/>
                </a:lnTo>
                <a:lnTo>
                  <a:pt x="192" y="860"/>
                </a:lnTo>
                <a:lnTo>
                  <a:pt x="208" y="860"/>
                </a:lnTo>
                <a:lnTo>
                  <a:pt x="208" y="794"/>
                </a:lnTo>
                <a:lnTo>
                  <a:pt x="192" y="790"/>
                </a:lnTo>
                <a:lnTo>
                  <a:pt x="188" y="764"/>
                </a:lnTo>
                <a:lnTo>
                  <a:pt x="201" y="754"/>
                </a:lnTo>
                <a:lnTo>
                  <a:pt x="225" y="737"/>
                </a:lnTo>
                <a:lnTo>
                  <a:pt x="241" y="731"/>
                </a:lnTo>
                <a:lnTo>
                  <a:pt x="261" y="721"/>
                </a:lnTo>
                <a:lnTo>
                  <a:pt x="267" y="719"/>
                </a:lnTo>
                <a:lnTo>
                  <a:pt x="272" y="718"/>
                </a:lnTo>
                <a:lnTo>
                  <a:pt x="271" y="690"/>
                </a:lnTo>
                <a:lnTo>
                  <a:pt x="255" y="676"/>
                </a:lnTo>
                <a:lnTo>
                  <a:pt x="255" y="641"/>
                </a:lnTo>
                <a:lnTo>
                  <a:pt x="272" y="623"/>
                </a:lnTo>
                <a:lnTo>
                  <a:pt x="271" y="472"/>
                </a:lnTo>
                <a:lnTo>
                  <a:pt x="255" y="444"/>
                </a:lnTo>
                <a:lnTo>
                  <a:pt x="253" y="442"/>
                </a:lnTo>
                <a:lnTo>
                  <a:pt x="248" y="437"/>
                </a:lnTo>
                <a:lnTo>
                  <a:pt x="243" y="431"/>
                </a:lnTo>
                <a:lnTo>
                  <a:pt x="239" y="422"/>
                </a:lnTo>
                <a:lnTo>
                  <a:pt x="237" y="411"/>
                </a:lnTo>
                <a:lnTo>
                  <a:pt x="237" y="376"/>
                </a:lnTo>
                <a:lnTo>
                  <a:pt x="234" y="375"/>
                </a:lnTo>
                <a:lnTo>
                  <a:pt x="229" y="372"/>
                </a:lnTo>
                <a:lnTo>
                  <a:pt x="220" y="366"/>
                </a:lnTo>
                <a:lnTo>
                  <a:pt x="211" y="360"/>
                </a:lnTo>
                <a:lnTo>
                  <a:pt x="200" y="354"/>
                </a:lnTo>
                <a:lnTo>
                  <a:pt x="189" y="345"/>
                </a:lnTo>
                <a:lnTo>
                  <a:pt x="181" y="338"/>
                </a:lnTo>
                <a:lnTo>
                  <a:pt x="175" y="331"/>
                </a:lnTo>
                <a:lnTo>
                  <a:pt x="172" y="325"/>
                </a:lnTo>
                <a:lnTo>
                  <a:pt x="172" y="313"/>
                </a:lnTo>
                <a:lnTo>
                  <a:pt x="172" y="303"/>
                </a:lnTo>
                <a:lnTo>
                  <a:pt x="172" y="296"/>
                </a:lnTo>
                <a:lnTo>
                  <a:pt x="172" y="294"/>
                </a:lnTo>
                <a:lnTo>
                  <a:pt x="256" y="294"/>
                </a:lnTo>
                <a:lnTo>
                  <a:pt x="273" y="278"/>
                </a:lnTo>
                <a:lnTo>
                  <a:pt x="275" y="275"/>
                </a:lnTo>
                <a:lnTo>
                  <a:pt x="280" y="270"/>
                </a:lnTo>
                <a:lnTo>
                  <a:pt x="288" y="261"/>
                </a:lnTo>
                <a:lnTo>
                  <a:pt x="300" y="251"/>
                </a:lnTo>
                <a:lnTo>
                  <a:pt x="313" y="239"/>
                </a:lnTo>
                <a:lnTo>
                  <a:pt x="327" y="227"/>
                </a:lnTo>
                <a:lnTo>
                  <a:pt x="343" y="214"/>
                </a:lnTo>
                <a:lnTo>
                  <a:pt x="359" y="204"/>
                </a:lnTo>
                <a:lnTo>
                  <a:pt x="375" y="193"/>
                </a:lnTo>
                <a:lnTo>
                  <a:pt x="392" y="184"/>
                </a:lnTo>
                <a:lnTo>
                  <a:pt x="407" y="180"/>
                </a:lnTo>
                <a:lnTo>
                  <a:pt x="422" y="178"/>
                </a:lnTo>
                <a:lnTo>
                  <a:pt x="428" y="178"/>
                </a:lnTo>
                <a:lnTo>
                  <a:pt x="434" y="178"/>
                </a:lnTo>
                <a:lnTo>
                  <a:pt x="439" y="178"/>
                </a:lnTo>
                <a:lnTo>
                  <a:pt x="439" y="127"/>
                </a:lnTo>
                <a:lnTo>
                  <a:pt x="425" y="112"/>
                </a:lnTo>
                <a:lnTo>
                  <a:pt x="417" y="94"/>
                </a:lnTo>
                <a:lnTo>
                  <a:pt x="414" y="76"/>
                </a:lnTo>
                <a:lnTo>
                  <a:pt x="418" y="56"/>
                </a:lnTo>
                <a:lnTo>
                  <a:pt x="427" y="38"/>
                </a:lnTo>
                <a:lnTo>
                  <a:pt x="442" y="23"/>
                </a:lnTo>
                <a:lnTo>
                  <a:pt x="462" y="11"/>
                </a:lnTo>
                <a:lnTo>
                  <a:pt x="485" y="2"/>
                </a:lnTo>
                <a:lnTo>
                  <a:pt x="511" y="0"/>
                </a:lnTo>
                <a:close/>
              </a:path>
            </a:pathLst>
          </a:custGeom>
          <a:solidFill>
            <a:srgbClr val="262626"/>
          </a:solidFill>
          <a:ln>
            <a:noFill/>
          </a:ln>
          <a:effectLst>
            <a:outerShdw blurRad="25400" sy="23000" kx="-1200000" algn="bl" rotWithShape="0">
              <a:srgbClr val="000000">
                <a:alpha val="2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0"/>
              <a:buFont typeface="Arial"/>
              <a:buNone/>
            </a:pPr>
            <a:endParaRPr sz="4000" b="0" i="0" u="none" strike="noStrike" cap="none">
              <a:solidFill>
                <a:schemeClr val="dk1"/>
              </a:solidFill>
              <a:latin typeface="Calibri"/>
              <a:ea typeface="Calibri"/>
              <a:cs typeface="Calibri"/>
              <a:sym typeface="Calibri"/>
            </a:endParaRPr>
          </a:p>
        </p:txBody>
      </p:sp>
      <p:sp>
        <p:nvSpPr>
          <p:cNvPr id="224" name="Google Shape;224;p18"/>
          <p:cNvSpPr/>
          <p:nvPr/>
        </p:nvSpPr>
        <p:spPr>
          <a:xfrm>
            <a:off x="226520" y="3955891"/>
            <a:ext cx="538374" cy="1347582"/>
          </a:xfrm>
          <a:custGeom>
            <a:avLst/>
            <a:gdLst/>
            <a:ahLst/>
            <a:cxnLst/>
            <a:rect l="l" t="t" r="r" b="b"/>
            <a:pathLst>
              <a:path w="1009" h="2942" extrusionOk="0">
                <a:moveTo>
                  <a:pt x="377" y="0"/>
                </a:moveTo>
                <a:lnTo>
                  <a:pt x="631" y="0"/>
                </a:lnTo>
                <a:lnTo>
                  <a:pt x="646" y="2"/>
                </a:lnTo>
                <a:lnTo>
                  <a:pt x="660" y="7"/>
                </a:lnTo>
                <a:lnTo>
                  <a:pt x="669" y="15"/>
                </a:lnTo>
                <a:lnTo>
                  <a:pt x="677" y="24"/>
                </a:lnTo>
                <a:lnTo>
                  <a:pt x="679" y="35"/>
                </a:lnTo>
                <a:lnTo>
                  <a:pt x="676" y="48"/>
                </a:lnTo>
                <a:lnTo>
                  <a:pt x="667" y="59"/>
                </a:lnTo>
                <a:lnTo>
                  <a:pt x="654" y="66"/>
                </a:lnTo>
                <a:lnTo>
                  <a:pt x="637" y="70"/>
                </a:lnTo>
                <a:lnTo>
                  <a:pt x="646" y="88"/>
                </a:lnTo>
                <a:lnTo>
                  <a:pt x="651" y="107"/>
                </a:lnTo>
                <a:lnTo>
                  <a:pt x="685" y="107"/>
                </a:lnTo>
                <a:lnTo>
                  <a:pt x="699" y="110"/>
                </a:lnTo>
                <a:lnTo>
                  <a:pt x="711" y="119"/>
                </a:lnTo>
                <a:lnTo>
                  <a:pt x="719" y="131"/>
                </a:lnTo>
                <a:lnTo>
                  <a:pt x="721" y="147"/>
                </a:lnTo>
                <a:lnTo>
                  <a:pt x="719" y="164"/>
                </a:lnTo>
                <a:lnTo>
                  <a:pt x="711" y="176"/>
                </a:lnTo>
                <a:lnTo>
                  <a:pt x="699" y="186"/>
                </a:lnTo>
                <a:lnTo>
                  <a:pt x="685" y="189"/>
                </a:lnTo>
                <a:lnTo>
                  <a:pt x="653" y="189"/>
                </a:lnTo>
                <a:lnTo>
                  <a:pt x="653" y="229"/>
                </a:lnTo>
                <a:lnTo>
                  <a:pt x="674" y="229"/>
                </a:lnTo>
                <a:lnTo>
                  <a:pt x="674" y="266"/>
                </a:lnTo>
                <a:lnTo>
                  <a:pt x="653" y="266"/>
                </a:lnTo>
                <a:lnTo>
                  <a:pt x="653" y="285"/>
                </a:lnTo>
                <a:lnTo>
                  <a:pt x="652" y="297"/>
                </a:lnTo>
                <a:lnTo>
                  <a:pt x="649" y="309"/>
                </a:lnTo>
                <a:lnTo>
                  <a:pt x="674" y="309"/>
                </a:lnTo>
                <a:lnTo>
                  <a:pt x="674" y="378"/>
                </a:lnTo>
                <a:lnTo>
                  <a:pt x="771" y="378"/>
                </a:lnTo>
                <a:lnTo>
                  <a:pt x="787" y="380"/>
                </a:lnTo>
                <a:lnTo>
                  <a:pt x="804" y="385"/>
                </a:lnTo>
                <a:lnTo>
                  <a:pt x="816" y="390"/>
                </a:lnTo>
                <a:lnTo>
                  <a:pt x="817" y="391"/>
                </a:lnTo>
                <a:lnTo>
                  <a:pt x="823" y="393"/>
                </a:lnTo>
                <a:lnTo>
                  <a:pt x="829" y="396"/>
                </a:lnTo>
                <a:lnTo>
                  <a:pt x="838" y="399"/>
                </a:lnTo>
                <a:lnTo>
                  <a:pt x="846" y="403"/>
                </a:lnTo>
                <a:lnTo>
                  <a:pt x="863" y="414"/>
                </a:lnTo>
                <a:lnTo>
                  <a:pt x="876" y="427"/>
                </a:lnTo>
                <a:lnTo>
                  <a:pt x="887" y="443"/>
                </a:lnTo>
                <a:lnTo>
                  <a:pt x="893" y="461"/>
                </a:lnTo>
                <a:lnTo>
                  <a:pt x="898" y="482"/>
                </a:lnTo>
                <a:lnTo>
                  <a:pt x="899" y="505"/>
                </a:lnTo>
                <a:lnTo>
                  <a:pt x="896" y="517"/>
                </a:lnTo>
                <a:lnTo>
                  <a:pt x="892" y="531"/>
                </a:lnTo>
                <a:lnTo>
                  <a:pt x="886" y="549"/>
                </a:lnTo>
                <a:lnTo>
                  <a:pt x="877" y="569"/>
                </a:lnTo>
                <a:lnTo>
                  <a:pt x="868" y="591"/>
                </a:lnTo>
                <a:lnTo>
                  <a:pt x="857" y="614"/>
                </a:lnTo>
                <a:lnTo>
                  <a:pt x="844" y="638"/>
                </a:lnTo>
                <a:lnTo>
                  <a:pt x="832" y="662"/>
                </a:lnTo>
                <a:lnTo>
                  <a:pt x="819" y="685"/>
                </a:lnTo>
                <a:lnTo>
                  <a:pt x="808" y="708"/>
                </a:lnTo>
                <a:lnTo>
                  <a:pt x="797" y="728"/>
                </a:lnTo>
                <a:lnTo>
                  <a:pt x="787" y="745"/>
                </a:lnTo>
                <a:lnTo>
                  <a:pt x="779" y="760"/>
                </a:lnTo>
                <a:lnTo>
                  <a:pt x="772" y="772"/>
                </a:lnTo>
                <a:lnTo>
                  <a:pt x="768" y="779"/>
                </a:lnTo>
                <a:lnTo>
                  <a:pt x="766" y="781"/>
                </a:lnTo>
                <a:lnTo>
                  <a:pt x="767" y="784"/>
                </a:lnTo>
                <a:lnTo>
                  <a:pt x="770" y="790"/>
                </a:lnTo>
                <a:lnTo>
                  <a:pt x="774" y="798"/>
                </a:lnTo>
                <a:lnTo>
                  <a:pt x="781" y="805"/>
                </a:lnTo>
                <a:lnTo>
                  <a:pt x="789" y="813"/>
                </a:lnTo>
                <a:lnTo>
                  <a:pt x="795" y="818"/>
                </a:lnTo>
                <a:lnTo>
                  <a:pt x="798" y="826"/>
                </a:lnTo>
                <a:lnTo>
                  <a:pt x="799" y="837"/>
                </a:lnTo>
                <a:lnTo>
                  <a:pt x="800" y="846"/>
                </a:lnTo>
                <a:lnTo>
                  <a:pt x="799" y="852"/>
                </a:lnTo>
                <a:lnTo>
                  <a:pt x="799" y="854"/>
                </a:lnTo>
                <a:lnTo>
                  <a:pt x="799" y="876"/>
                </a:lnTo>
                <a:lnTo>
                  <a:pt x="799" y="897"/>
                </a:lnTo>
                <a:lnTo>
                  <a:pt x="767" y="901"/>
                </a:lnTo>
                <a:lnTo>
                  <a:pt x="750" y="906"/>
                </a:lnTo>
                <a:lnTo>
                  <a:pt x="750" y="973"/>
                </a:lnTo>
                <a:lnTo>
                  <a:pt x="823" y="973"/>
                </a:lnTo>
                <a:lnTo>
                  <a:pt x="846" y="980"/>
                </a:lnTo>
                <a:lnTo>
                  <a:pt x="846" y="1003"/>
                </a:lnTo>
                <a:lnTo>
                  <a:pt x="842" y="1089"/>
                </a:lnTo>
                <a:lnTo>
                  <a:pt x="843" y="1091"/>
                </a:lnTo>
                <a:lnTo>
                  <a:pt x="846" y="1100"/>
                </a:lnTo>
                <a:lnTo>
                  <a:pt x="854" y="1111"/>
                </a:lnTo>
                <a:lnTo>
                  <a:pt x="863" y="1126"/>
                </a:lnTo>
                <a:lnTo>
                  <a:pt x="877" y="1142"/>
                </a:lnTo>
                <a:lnTo>
                  <a:pt x="887" y="1157"/>
                </a:lnTo>
                <a:lnTo>
                  <a:pt x="890" y="1170"/>
                </a:lnTo>
                <a:lnTo>
                  <a:pt x="889" y="1182"/>
                </a:lnTo>
                <a:lnTo>
                  <a:pt x="887" y="1191"/>
                </a:lnTo>
                <a:lnTo>
                  <a:pt x="884" y="1197"/>
                </a:lnTo>
                <a:lnTo>
                  <a:pt x="881" y="1199"/>
                </a:lnTo>
                <a:lnTo>
                  <a:pt x="760" y="1199"/>
                </a:lnTo>
                <a:lnTo>
                  <a:pt x="759" y="1209"/>
                </a:lnTo>
                <a:lnTo>
                  <a:pt x="757" y="1227"/>
                </a:lnTo>
                <a:lnTo>
                  <a:pt x="755" y="1251"/>
                </a:lnTo>
                <a:lnTo>
                  <a:pt x="753" y="1281"/>
                </a:lnTo>
                <a:lnTo>
                  <a:pt x="750" y="1316"/>
                </a:lnTo>
                <a:lnTo>
                  <a:pt x="748" y="1357"/>
                </a:lnTo>
                <a:lnTo>
                  <a:pt x="744" y="1402"/>
                </a:lnTo>
                <a:lnTo>
                  <a:pt x="742" y="1451"/>
                </a:lnTo>
                <a:lnTo>
                  <a:pt x="740" y="1503"/>
                </a:lnTo>
                <a:lnTo>
                  <a:pt x="738" y="1559"/>
                </a:lnTo>
                <a:lnTo>
                  <a:pt x="737" y="1617"/>
                </a:lnTo>
                <a:lnTo>
                  <a:pt x="737" y="1677"/>
                </a:lnTo>
                <a:lnTo>
                  <a:pt x="737" y="1739"/>
                </a:lnTo>
                <a:lnTo>
                  <a:pt x="738" y="1801"/>
                </a:lnTo>
                <a:lnTo>
                  <a:pt x="740" y="1864"/>
                </a:lnTo>
                <a:lnTo>
                  <a:pt x="744" y="1928"/>
                </a:lnTo>
                <a:lnTo>
                  <a:pt x="753" y="2030"/>
                </a:lnTo>
                <a:lnTo>
                  <a:pt x="766" y="2129"/>
                </a:lnTo>
                <a:lnTo>
                  <a:pt x="780" y="2223"/>
                </a:lnTo>
                <a:lnTo>
                  <a:pt x="800" y="2258"/>
                </a:lnTo>
                <a:lnTo>
                  <a:pt x="817" y="2297"/>
                </a:lnTo>
                <a:lnTo>
                  <a:pt x="826" y="2294"/>
                </a:lnTo>
                <a:lnTo>
                  <a:pt x="835" y="2293"/>
                </a:lnTo>
                <a:lnTo>
                  <a:pt x="849" y="2296"/>
                </a:lnTo>
                <a:lnTo>
                  <a:pt x="861" y="2301"/>
                </a:lnTo>
                <a:lnTo>
                  <a:pt x="871" y="2311"/>
                </a:lnTo>
                <a:lnTo>
                  <a:pt x="877" y="2323"/>
                </a:lnTo>
                <a:lnTo>
                  <a:pt x="879" y="2336"/>
                </a:lnTo>
                <a:lnTo>
                  <a:pt x="876" y="2353"/>
                </a:lnTo>
                <a:lnTo>
                  <a:pt x="868" y="2365"/>
                </a:lnTo>
                <a:lnTo>
                  <a:pt x="856" y="2375"/>
                </a:lnTo>
                <a:lnTo>
                  <a:pt x="841" y="2379"/>
                </a:lnTo>
                <a:lnTo>
                  <a:pt x="847" y="2420"/>
                </a:lnTo>
                <a:lnTo>
                  <a:pt x="849" y="2463"/>
                </a:lnTo>
                <a:lnTo>
                  <a:pt x="847" y="2496"/>
                </a:lnTo>
                <a:lnTo>
                  <a:pt x="844" y="2528"/>
                </a:lnTo>
                <a:lnTo>
                  <a:pt x="844" y="2530"/>
                </a:lnTo>
                <a:lnTo>
                  <a:pt x="880" y="2550"/>
                </a:lnTo>
                <a:lnTo>
                  <a:pt x="913" y="2571"/>
                </a:lnTo>
                <a:lnTo>
                  <a:pt x="939" y="2593"/>
                </a:lnTo>
                <a:lnTo>
                  <a:pt x="961" y="2618"/>
                </a:lnTo>
                <a:lnTo>
                  <a:pt x="977" y="2644"/>
                </a:lnTo>
                <a:lnTo>
                  <a:pt x="987" y="2672"/>
                </a:lnTo>
                <a:lnTo>
                  <a:pt x="990" y="2699"/>
                </a:lnTo>
                <a:lnTo>
                  <a:pt x="988" y="2722"/>
                </a:lnTo>
                <a:lnTo>
                  <a:pt x="981" y="2744"/>
                </a:lnTo>
                <a:lnTo>
                  <a:pt x="970" y="2766"/>
                </a:lnTo>
                <a:lnTo>
                  <a:pt x="985" y="2780"/>
                </a:lnTo>
                <a:lnTo>
                  <a:pt x="994" y="2795"/>
                </a:lnTo>
                <a:lnTo>
                  <a:pt x="997" y="2810"/>
                </a:lnTo>
                <a:lnTo>
                  <a:pt x="994" y="2826"/>
                </a:lnTo>
                <a:lnTo>
                  <a:pt x="982" y="2842"/>
                </a:lnTo>
                <a:lnTo>
                  <a:pt x="997" y="2849"/>
                </a:lnTo>
                <a:lnTo>
                  <a:pt x="1006" y="2857"/>
                </a:lnTo>
                <a:lnTo>
                  <a:pt x="1009" y="2864"/>
                </a:lnTo>
                <a:lnTo>
                  <a:pt x="1005" y="2873"/>
                </a:lnTo>
                <a:lnTo>
                  <a:pt x="994" y="2882"/>
                </a:lnTo>
                <a:lnTo>
                  <a:pt x="977" y="2889"/>
                </a:lnTo>
                <a:lnTo>
                  <a:pt x="953" y="2897"/>
                </a:lnTo>
                <a:lnTo>
                  <a:pt x="924" y="2904"/>
                </a:lnTo>
                <a:lnTo>
                  <a:pt x="890" y="2910"/>
                </a:lnTo>
                <a:lnTo>
                  <a:pt x="850" y="2917"/>
                </a:lnTo>
                <a:lnTo>
                  <a:pt x="808" y="2922"/>
                </a:lnTo>
                <a:lnTo>
                  <a:pt x="759" y="2927"/>
                </a:lnTo>
                <a:lnTo>
                  <a:pt x="708" y="2930"/>
                </a:lnTo>
                <a:lnTo>
                  <a:pt x="645" y="2936"/>
                </a:lnTo>
                <a:lnTo>
                  <a:pt x="577" y="2940"/>
                </a:lnTo>
                <a:lnTo>
                  <a:pt x="507" y="2942"/>
                </a:lnTo>
                <a:lnTo>
                  <a:pt x="439" y="2940"/>
                </a:lnTo>
                <a:lnTo>
                  <a:pt x="374" y="2936"/>
                </a:lnTo>
                <a:lnTo>
                  <a:pt x="312" y="2931"/>
                </a:lnTo>
                <a:lnTo>
                  <a:pt x="259" y="2928"/>
                </a:lnTo>
                <a:lnTo>
                  <a:pt x="210" y="2922"/>
                </a:lnTo>
                <a:lnTo>
                  <a:pt x="163" y="2917"/>
                </a:lnTo>
                <a:lnTo>
                  <a:pt x="123" y="2912"/>
                </a:lnTo>
                <a:lnTo>
                  <a:pt x="87" y="2905"/>
                </a:lnTo>
                <a:lnTo>
                  <a:pt x="57" y="2898"/>
                </a:lnTo>
                <a:lnTo>
                  <a:pt x="33" y="2890"/>
                </a:lnTo>
                <a:lnTo>
                  <a:pt x="15" y="2882"/>
                </a:lnTo>
                <a:lnTo>
                  <a:pt x="4" y="2873"/>
                </a:lnTo>
                <a:lnTo>
                  <a:pt x="0" y="2864"/>
                </a:lnTo>
                <a:lnTo>
                  <a:pt x="4" y="2856"/>
                </a:lnTo>
                <a:lnTo>
                  <a:pt x="13" y="2848"/>
                </a:lnTo>
                <a:lnTo>
                  <a:pt x="31" y="2840"/>
                </a:lnTo>
                <a:lnTo>
                  <a:pt x="20" y="2825"/>
                </a:lnTo>
                <a:lnTo>
                  <a:pt x="17" y="2810"/>
                </a:lnTo>
                <a:lnTo>
                  <a:pt x="20" y="2795"/>
                </a:lnTo>
                <a:lnTo>
                  <a:pt x="30" y="2780"/>
                </a:lnTo>
                <a:lnTo>
                  <a:pt x="45" y="2766"/>
                </a:lnTo>
                <a:lnTo>
                  <a:pt x="34" y="2744"/>
                </a:lnTo>
                <a:lnTo>
                  <a:pt x="27" y="2722"/>
                </a:lnTo>
                <a:lnTo>
                  <a:pt x="25" y="2699"/>
                </a:lnTo>
                <a:lnTo>
                  <a:pt x="28" y="2671"/>
                </a:lnTo>
                <a:lnTo>
                  <a:pt x="39" y="2643"/>
                </a:lnTo>
                <a:lnTo>
                  <a:pt x="55" y="2616"/>
                </a:lnTo>
                <a:lnTo>
                  <a:pt x="78" y="2591"/>
                </a:lnTo>
                <a:lnTo>
                  <a:pt x="107" y="2568"/>
                </a:lnTo>
                <a:lnTo>
                  <a:pt x="140" y="2546"/>
                </a:lnTo>
                <a:lnTo>
                  <a:pt x="145" y="2530"/>
                </a:lnTo>
                <a:lnTo>
                  <a:pt x="152" y="2509"/>
                </a:lnTo>
                <a:lnTo>
                  <a:pt x="148" y="2463"/>
                </a:lnTo>
                <a:lnTo>
                  <a:pt x="151" y="2419"/>
                </a:lnTo>
                <a:lnTo>
                  <a:pt x="157" y="2377"/>
                </a:lnTo>
                <a:lnTo>
                  <a:pt x="144" y="2372"/>
                </a:lnTo>
                <a:lnTo>
                  <a:pt x="136" y="2362"/>
                </a:lnTo>
                <a:lnTo>
                  <a:pt x="129" y="2350"/>
                </a:lnTo>
                <a:lnTo>
                  <a:pt x="127" y="2336"/>
                </a:lnTo>
                <a:lnTo>
                  <a:pt x="129" y="2323"/>
                </a:lnTo>
                <a:lnTo>
                  <a:pt x="135" y="2311"/>
                </a:lnTo>
                <a:lnTo>
                  <a:pt x="144" y="2301"/>
                </a:lnTo>
                <a:lnTo>
                  <a:pt x="156" y="2296"/>
                </a:lnTo>
                <a:lnTo>
                  <a:pt x="170" y="2293"/>
                </a:lnTo>
                <a:lnTo>
                  <a:pt x="175" y="2294"/>
                </a:lnTo>
                <a:lnTo>
                  <a:pt x="181" y="2295"/>
                </a:lnTo>
                <a:lnTo>
                  <a:pt x="195" y="2263"/>
                </a:lnTo>
                <a:lnTo>
                  <a:pt x="212" y="2233"/>
                </a:lnTo>
                <a:lnTo>
                  <a:pt x="230" y="2205"/>
                </a:lnTo>
                <a:lnTo>
                  <a:pt x="247" y="2116"/>
                </a:lnTo>
                <a:lnTo>
                  <a:pt x="261" y="2024"/>
                </a:lnTo>
                <a:lnTo>
                  <a:pt x="272" y="1928"/>
                </a:lnTo>
                <a:lnTo>
                  <a:pt x="277" y="1864"/>
                </a:lnTo>
                <a:lnTo>
                  <a:pt x="280" y="1801"/>
                </a:lnTo>
                <a:lnTo>
                  <a:pt x="281" y="1739"/>
                </a:lnTo>
                <a:lnTo>
                  <a:pt x="282" y="1677"/>
                </a:lnTo>
                <a:lnTo>
                  <a:pt x="282" y="1617"/>
                </a:lnTo>
                <a:lnTo>
                  <a:pt x="280" y="1559"/>
                </a:lnTo>
                <a:lnTo>
                  <a:pt x="278" y="1503"/>
                </a:lnTo>
                <a:lnTo>
                  <a:pt x="276" y="1451"/>
                </a:lnTo>
                <a:lnTo>
                  <a:pt x="273" y="1402"/>
                </a:lnTo>
                <a:lnTo>
                  <a:pt x="270" y="1357"/>
                </a:lnTo>
                <a:lnTo>
                  <a:pt x="266" y="1316"/>
                </a:lnTo>
                <a:lnTo>
                  <a:pt x="263" y="1281"/>
                </a:lnTo>
                <a:lnTo>
                  <a:pt x="260" y="1251"/>
                </a:lnTo>
                <a:lnTo>
                  <a:pt x="258" y="1227"/>
                </a:lnTo>
                <a:lnTo>
                  <a:pt x="256" y="1209"/>
                </a:lnTo>
                <a:lnTo>
                  <a:pt x="253" y="1199"/>
                </a:lnTo>
                <a:lnTo>
                  <a:pt x="126" y="1199"/>
                </a:lnTo>
                <a:lnTo>
                  <a:pt x="125" y="1197"/>
                </a:lnTo>
                <a:lnTo>
                  <a:pt x="122" y="1191"/>
                </a:lnTo>
                <a:lnTo>
                  <a:pt x="120" y="1182"/>
                </a:lnTo>
                <a:lnTo>
                  <a:pt x="118" y="1170"/>
                </a:lnTo>
                <a:lnTo>
                  <a:pt x="122" y="1157"/>
                </a:lnTo>
                <a:lnTo>
                  <a:pt x="131" y="1142"/>
                </a:lnTo>
                <a:lnTo>
                  <a:pt x="145" y="1126"/>
                </a:lnTo>
                <a:lnTo>
                  <a:pt x="155" y="1111"/>
                </a:lnTo>
                <a:lnTo>
                  <a:pt x="161" y="1100"/>
                </a:lnTo>
                <a:lnTo>
                  <a:pt x="166" y="1091"/>
                </a:lnTo>
                <a:lnTo>
                  <a:pt x="167" y="1089"/>
                </a:lnTo>
                <a:lnTo>
                  <a:pt x="161" y="1003"/>
                </a:lnTo>
                <a:lnTo>
                  <a:pt x="161" y="980"/>
                </a:lnTo>
                <a:lnTo>
                  <a:pt x="186" y="973"/>
                </a:lnTo>
                <a:lnTo>
                  <a:pt x="259" y="973"/>
                </a:lnTo>
                <a:lnTo>
                  <a:pt x="259" y="906"/>
                </a:lnTo>
                <a:lnTo>
                  <a:pt x="241" y="901"/>
                </a:lnTo>
                <a:lnTo>
                  <a:pt x="210" y="897"/>
                </a:lnTo>
                <a:lnTo>
                  <a:pt x="210" y="876"/>
                </a:lnTo>
                <a:lnTo>
                  <a:pt x="210" y="854"/>
                </a:lnTo>
                <a:lnTo>
                  <a:pt x="208" y="852"/>
                </a:lnTo>
                <a:lnTo>
                  <a:pt x="208" y="846"/>
                </a:lnTo>
                <a:lnTo>
                  <a:pt x="208" y="837"/>
                </a:lnTo>
                <a:lnTo>
                  <a:pt x="211" y="826"/>
                </a:lnTo>
                <a:lnTo>
                  <a:pt x="214" y="818"/>
                </a:lnTo>
                <a:lnTo>
                  <a:pt x="219" y="813"/>
                </a:lnTo>
                <a:lnTo>
                  <a:pt x="227" y="805"/>
                </a:lnTo>
                <a:lnTo>
                  <a:pt x="233" y="798"/>
                </a:lnTo>
                <a:lnTo>
                  <a:pt x="238" y="790"/>
                </a:lnTo>
                <a:lnTo>
                  <a:pt x="241" y="784"/>
                </a:lnTo>
                <a:lnTo>
                  <a:pt x="242" y="781"/>
                </a:lnTo>
                <a:lnTo>
                  <a:pt x="241" y="779"/>
                </a:lnTo>
                <a:lnTo>
                  <a:pt x="236" y="772"/>
                </a:lnTo>
                <a:lnTo>
                  <a:pt x="230" y="760"/>
                </a:lnTo>
                <a:lnTo>
                  <a:pt x="221" y="745"/>
                </a:lnTo>
                <a:lnTo>
                  <a:pt x="212" y="728"/>
                </a:lnTo>
                <a:lnTo>
                  <a:pt x="200" y="708"/>
                </a:lnTo>
                <a:lnTo>
                  <a:pt x="188" y="685"/>
                </a:lnTo>
                <a:lnTo>
                  <a:pt x="176" y="662"/>
                </a:lnTo>
                <a:lnTo>
                  <a:pt x="163" y="638"/>
                </a:lnTo>
                <a:lnTo>
                  <a:pt x="152" y="614"/>
                </a:lnTo>
                <a:lnTo>
                  <a:pt x="141" y="591"/>
                </a:lnTo>
                <a:lnTo>
                  <a:pt x="130" y="569"/>
                </a:lnTo>
                <a:lnTo>
                  <a:pt x="122" y="549"/>
                </a:lnTo>
                <a:lnTo>
                  <a:pt x="115" y="531"/>
                </a:lnTo>
                <a:lnTo>
                  <a:pt x="111" y="517"/>
                </a:lnTo>
                <a:lnTo>
                  <a:pt x="110" y="505"/>
                </a:lnTo>
                <a:lnTo>
                  <a:pt x="111" y="482"/>
                </a:lnTo>
                <a:lnTo>
                  <a:pt x="115" y="461"/>
                </a:lnTo>
                <a:lnTo>
                  <a:pt x="122" y="443"/>
                </a:lnTo>
                <a:lnTo>
                  <a:pt x="131" y="427"/>
                </a:lnTo>
                <a:lnTo>
                  <a:pt x="145" y="414"/>
                </a:lnTo>
                <a:lnTo>
                  <a:pt x="161" y="403"/>
                </a:lnTo>
                <a:lnTo>
                  <a:pt x="171" y="399"/>
                </a:lnTo>
                <a:lnTo>
                  <a:pt x="178" y="396"/>
                </a:lnTo>
                <a:lnTo>
                  <a:pt x="186" y="393"/>
                </a:lnTo>
                <a:lnTo>
                  <a:pt x="190" y="391"/>
                </a:lnTo>
                <a:lnTo>
                  <a:pt x="192" y="390"/>
                </a:lnTo>
                <a:lnTo>
                  <a:pt x="204" y="385"/>
                </a:lnTo>
                <a:lnTo>
                  <a:pt x="221" y="380"/>
                </a:lnTo>
                <a:lnTo>
                  <a:pt x="237" y="378"/>
                </a:lnTo>
                <a:lnTo>
                  <a:pt x="334" y="378"/>
                </a:lnTo>
                <a:lnTo>
                  <a:pt x="334" y="309"/>
                </a:lnTo>
                <a:lnTo>
                  <a:pt x="361" y="309"/>
                </a:lnTo>
                <a:lnTo>
                  <a:pt x="359" y="297"/>
                </a:lnTo>
                <a:lnTo>
                  <a:pt x="357" y="285"/>
                </a:lnTo>
                <a:lnTo>
                  <a:pt x="357" y="266"/>
                </a:lnTo>
                <a:lnTo>
                  <a:pt x="336" y="266"/>
                </a:lnTo>
                <a:lnTo>
                  <a:pt x="336" y="229"/>
                </a:lnTo>
                <a:lnTo>
                  <a:pt x="357" y="229"/>
                </a:lnTo>
                <a:lnTo>
                  <a:pt x="357" y="189"/>
                </a:lnTo>
                <a:lnTo>
                  <a:pt x="322" y="189"/>
                </a:lnTo>
                <a:lnTo>
                  <a:pt x="308" y="186"/>
                </a:lnTo>
                <a:lnTo>
                  <a:pt x="297" y="176"/>
                </a:lnTo>
                <a:lnTo>
                  <a:pt x="290" y="164"/>
                </a:lnTo>
                <a:lnTo>
                  <a:pt x="287" y="147"/>
                </a:lnTo>
                <a:lnTo>
                  <a:pt x="290" y="131"/>
                </a:lnTo>
                <a:lnTo>
                  <a:pt x="297" y="119"/>
                </a:lnTo>
                <a:lnTo>
                  <a:pt x="308" y="110"/>
                </a:lnTo>
                <a:lnTo>
                  <a:pt x="322" y="107"/>
                </a:lnTo>
                <a:lnTo>
                  <a:pt x="359" y="107"/>
                </a:lnTo>
                <a:lnTo>
                  <a:pt x="364" y="88"/>
                </a:lnTo>
                <a:lnTo>
                  <a:pt x="372" y="70"/>
                </a:lnTo>
                <a:lnTo>
                  <a:pt x="355" y="67"/>
                </a:lnTo>
                <a:lnTo>
                  <a:pt x="341" y="60"/>
                </a:lnTo>
                <a:lnTo>
                  <a:pt x="333" y="49"/>
                </a:lnTo>
                <a:lnTo>
                  <a:pt x="330" y="35"/>
                </a:lnTo>
                <a:lnTo>
                  <a:pt x="332" y="24"/>
                </a:lnTo>
                <a:lnTo>
                  <a:pt x="338" y="15"/>
                </a:lnTo>
                <a:lnTo>
                  <a:pt x="349" y="7"/>
                </a:lnTo>
                <a:lnTo>
                  <a:pt x="362" y="2"/>
                </a:lnTo>
                <a:lnTo>
                  <a:pt x="377" y="0"/>
                </a:lnTo>
                <a:close/>
              </a:path>
            </a:pathLst>
          </a:custGeom>
          <a:solidFill>
            <a:schemeClr val="dk1"/>
          </a:solidFill>
          <a:ln>
            <a:noFill/>
          </a:ln>
          <a:effectLst>
            <a:outerShdw blurRad="25400" sy="23000" kx="-1200000" algn="bl" rotWithShape="0">
              <a:srgbClr val="000000">
                <a:alpha val="2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0"/>
              <a:buFont typeface="Arial"/>
              <a:buNone/>
            </a:pPr>
            <a:endParaRPr sz="4000" b="0" i="0" u="none" strike="noStrike" cap="none">
              <a:solidFill>
                <a:schemeClr val="dk1"/>
              </a:solidFill>
              <a:latin typeface="Calibri"/>
              <a:ea typeface="Calibri"/>
              <a:cs typeface="Calibri"/>
              <a:sym typeface="Calibri"/>
            </a:endParaRPr>
          </a:p>
        </p:txBody>
      </p:sp>
      <p:sp>
        <p:nvSpPr>
          <p:cNvPr id="225" name="Google Shape;225;p18"/>
          <p:cNvSpPr/>
          <p:nvPr/>
        </p:nvSpPr>
        <p:spPr>
          <a:xfrm>
            <a:off x="314676" y="5596563"/>
            <a:ext cx="450218" cy="966239"/>
          </a:xfrm>
          <a:custGeom>
            <a:avLst/>
            <a:gdLst/>
            <a:ahLst/>
            <a:cxnLst/>
            <a:rect l="l" t="t" r="r" b="b"/>
            <a:pathLst>
              <a:path w="858" h="1674" extrusionOk="0">
                <a:moveTo>
                  <a:pt x="143" y="0"/>
                </a:moveTo>
                <a:lnTo>
                  <a:pt x="255" y="0"/>
                </a:lnTo>
                <a:lnTo>
                  <a:pt x="255" y="143"/>
                </a:lnTo>
                <a:lnTo>
                  <a:pt x="375" y="144"/>
                </a:lnTo>
                <a:lnTo>
                  <a:pt x="375" y="0"/>
                </a:lnTo>
                <a:lnTo>
                  <a:pt x="512" y="0"/>
                </a:lnTo>
                <a:lnTo>
                  <a:pt x="512" y="144"/>
                </a:lnTo>
                <a:lnTo>
                  <a:pt x="628" y="144"/>
                </a:lnTo>
                <a:lnTo>
                  <a:pt x="628" y="0"/>
                </a:lnTo>
                <a:lnTo>
                  <a:pt x="735" y="0"/>
                </a:lnTo>
                <a:lnTo>
                  <a:pt x="735" y="193"/>
                </a:lnTo>
                <a:lnTo>
                  <a:pt x="636" y="319"/>
                </a:lnTo>
                <a:lnTo>
                  <a:pt x="633" y="374"/>
                </a:lnTo>
                <a:lnTo>
                  <a:pt x="630" y="438"/>
                </a:lnTo>
                <a:lnTo>
                  <a:pt x="628" y="506"/>
                </a:lnTo>
                <a:lnTo>
                  <a:pt x="627" y="579"/>
                </a:lnTo>
                <a:lnTo>
                  <a:pt x="627" y="656"/>
                </a:lnTo>
                <a:lnTo>
                  <a:pt x="629" y="734"/>
                </a:lnTo>
                <a:lnTo>
                  <a:pt x="633" y="812"/>
                </a:lnTo>
                <a:lnTo>
                  <a:pt x="641" y="899"/>
                </a:lnTo>
                <a:lnTo>
                  <a:pt x="650" y="984"/>
                </a:lnTo>
                <a:lnTo>
                  <a:pt x="663" y="1063"/>
                </a:lnTo>
                <a:lnTo>
                  <a:pt x="680" y="1094"/>
                </a:lnTo>
                <a:lnTo>
                  <a:pt x="695" y="1126"/>
                </a:lnTo>
                <a:lnTo>
                  <a:pt x="699" y="1125"/>
                </a:lnTo>
                <a:lnTo>
                  <a:pt x="705" y="1124"/>
                </a:lnTo>
                <a:lnTo>
                  <a:pt x="710" y="1123"/>
                </a:lnTo>
                <a:lnTo>
                  <a:pt x="725" y="1126"/>
                </a:lnTo>
                <a:lnTo>
                  <a:pt x="737" y="1134"/>
                </a:lnTo>
                <a:lnTo>
                  <a:pt x="744" y="1145"/>
                </a:lnTo>
                <a:lnTo>
                  <a:pt x="748" y="1160"/>
                </a:lnTo>
                <a:lnTo>
                  <a:pt x="744" y="1173"/>
                </a:lnTo>
                <a:lnTo>
                  <a:pt x="738" y="1184"/>
                </a:lnTo>
                <a:lnTo>
                  <a:pt x="727" y="1193"/>
                </a:lnTo>
                <a:lnTo>
                  <a:pt x="716" y="1197"/>
                </a:lnTo>
                <a:lnTo>
                  <a:pt x="720" y="1231"/>
                </a:lnTo>
                <a:lnTo>
                  <a:pt x="722" y="1267"/>
                </a:lnTo>
                <a:lnTo>
                  <a:pt x="721" y="1295"/>
                </a:lnTo>
                <a:lnTo>
                  <a:pt x="718" y="1323"/>
                </a:lnTo>
                <a:lnTo>
                  <a:pt x="718" y="1325"/>
                </a:lnTo>
                <a:lnTo>
                  <a:pt x="749" y="1341"/>
                </a:lnTo>
                <a:lnTo>
                  <a:pt x="776" y="1360"/>
                </a:lnTo>
                <a:lnTo>
                  <a:pt x="798" y="1379"/>
                </a:lnTo>
                <a:lnTo>
                  <a:pt x="816" y="1400"/>
                </a:lnTo>
                <a:lnTo>
                  <a:pt x="830" y="1422"/>
                </a:lnTo>
                <a:lnTo>
                  <a:pt x="839" y="1445"/>
                </a:lnTo>
                <a:lnTo>
                  <a:pt x="841" y="1469"/>
                </a:lnTo>
                <a:lnTo>
                  <a:pt x="840" y="1488"/>
                </a:lnTo>
                <a:lnTo>
                  <a:pt x="833" y="1507"/>
                </a:lnTo>
                <a:lnTo>
                  <a:pt x="825" y="1526"/>
                </a:lnTo>
                <a:lnTo>
                  <a:pt x="838" y="1537"/>
                </a:lnTo>
                <a:lnTo>
                  <a:pt x="845" y="1549"/>
                </a:lnTo>
                <a:lnTo>
                  <a:pt x="848" y="1562"/>
                </a:lnTo>
                <a:lnTo>
                  <a:pt x="845" y="1577"/>
                </a:lnTo>
                <a:lnTo>
                  <a:pt x="836" y="1590"/>
                </a:lnTo>
                <a:lnTo>
                  <a:pt x="847" y="1596"/>
                </a:lnTo>
                <a:lnTo>
                  <a:pt x="855" y="1603"/>
                </a:lnTo>
                <a:lnTo>
                  <a:pt x="858" y="1609"/>
                </a:lnTo>
                <a:lnTo>
                  <a:pt x="854" y="1618"/>
                </a:lnTo>
                <a:lnTo>
                  <a:pt x="843" y="1625"/>
                </a:lnTo>
                <a:lnTo>
                  <a:pt x="825" y="1633"/>
                </a:lnTo>
                <a:lnTo>
                  <a:pt x="800" y="1640"/>
                </a:lnTo>
                <a:lnTo>
                  <a:pt x="770" y="1647"/>
                </a:lnTo>
                <a:lnTo>
                  <a:pt x="735" y="1652"/>
                </a:lnTo>
                <a:lnTo>
                  <a:pt x="695" y="1657"/>
                </a:lnTo>
                <a:lnTo>
                  <a:pt x="650" y="1662"/>
                </a:lnTo>
                <a:lnTo>
                  <a:pt x="602" y="1665"/>
                </a:lnTo>
                <a:lnTo>
                  <a:pt x="548" y="1670"/>
                </a:lnTo>
                <a:lnTo>
                  <a:pt x="491" y="1673"/>
                </a:lnTo>
                <a:lnTo>
                  <a:pt x="430" y="1674"/>
                </a:lnTo>
                <a:lnTo>
                  <a:pt x="373" y="1673"/>
                </a:lnTo>
                <a:lnTo>
                  <a:pt x="318" y="1671"/>
                </a:lnTo>
                <a:lnTo>
                  <a:pt x="265" y="1666"/>
                </a:lnTo>
                <a:lnTo>
                  <a:pt x="215" y="1663"/>
                </a:lnTo>
                <a:lnTo>
                  <a:pt x="169" y="1657"/>
                </a:lnTo>
                <a:lnTo>
                  <a:pt x="127" y="1653"/>
                </a:lnTo>
                <a:lnTo>
                  <a:pt x="90" y="1647"/>
                </a:lnTo>
                <a:lnTo>
                  <a:pt x="59" y="1640"/>
                </a:lnTo>
                <a:lnTo>
                  <a:pt x="34" y="1634"/>
                </a:lnTo>
                <a:lnTo>
                  <a:pt x="15" y="1625"/>
                </a:lnTo>
                <a:lnTo>
                  <a:pt x="4" y="1618"/>
                </a:lnTo>
                <a:lnTo>
                  <a:pt x="0" y="1609"/>
                </a:lnTo>
                <a:lnTo>
                  <a:pt x="3" y="1603"/>
                </a:lnTo>
                <a:lnTo>
                  <a:pt x="11" y="1595"/>
                </a:lnTo>
                <a:lnTo>
                  <a:pt x="25" y="1589"/>
                </a:lnTo>
                <a:lnTo>
                  <a:pt x="17" y="1576"/>
                </a:lnTo>
                <a:lnTo>
                  <a:pt x="14" y="1562"/>
                </a:lnTo>
                <a:lnTo>
                  <a:pt x="17" y="1549"/>
                </a:lnTo>
                <a:lnTo>
                  <a:pt x="24" y="1537"/>
                </a:lnTo>
                <a:lnTo>
                  <a:pt x="37" y="1526"/>
                </a:lnTo>
                <a:lnTo>
                  <a:pt x="29" y="1507"/>
                </a:lnTo>
                <a:lnTo>
                  <a:pt x="22" y="1488"/>
                </a:lnTo>
                <a:lnTo>
                  <a:pt x="21" y="1469"/>
                </a:lnTo>
                <a:lnTo>
                  <a:pt x="23" y="1444"/>
                </a:lnTo>
                <a:lnTo>
                  <a:pt x="33" y="1421"/>
                </a:lnTo>
                <a:lnTo>
                  <a:pt x="47" y="1398"/>
                </a:lnTo>
                <a:lnTo>
                  <a:pt x="66" y="1377"/>
                </a:lnTo>
                <a:lnTo>
                  <a:pt x="90" y="1356"/>
                </a:lnTo>
                <a:lnTo>
                  <a:pt x="119" y="1338"/>
                </a:lnTo>
                <a:lnTo>
                  <a:pt x="123" y="1324"/>
                </a:lnTo>
                <a:lnTo>
                  <a:pt x="128" y="1307"/>
                </a:lnTo>
                <a:lnTo>
                  <a:pt x="126" y="1267"/>
                </a:lnTo>
                <a:lnTo>
                  <a:pt x="128" y="1231"/>
                </a:lnTo>
                <a:lnTo>
                  <a:pt x="133" y="1195"/>
                </a:lnTo>
                <a:lnTo>
                  <a:pt x="123" y="1190"/>
                </a:lnTo>
                <a:lnTo>
                  <a:pt x="114" y="1182"/>
                </a:lnTo>
                <a:lnTo>
                  <a:pt x="109" y="1172"/>
                </a:lnTo>
                <a:lnTo>
                  <a:pt x="107" y="1160"/>
                </a:lnTo>
                <a:lnTo>
                  <a:pt x="110" y="1145"/>
                </a:lnTo>
                <a:lnTo>
                  <a:pt x="118" y="1134"/>
                </a:lnTo>
                <a:lnTo>
                  <a:pt x="129" y="1126"/>
                </a:lnTo>
                <a:lnTo>
                  <a:pt x="144" y="1123"/>
                </a:lnTo>
                <a:lnTo>
                  <a:pt x="149" y="1124"/>
                </a:lnTo>
                <a:lnTo>
                  <a:pt x="153" y="1124"/>
                </a:lnTo>
                <a:lnTo>
                  <a:pt x="172" y="1084"/>
                </a:lnTo>
                <a:lnTo>
                  <a:pt x="196" y="1048"/>
                </a:lnTo>
                <a:lnTo>
                  <a:pt x="210" y="973"/>
                </a:lnTo>
                <a:lnTo>
                  <a:pt x="222" y="894"/>
                </a:lnTo>
                <a:lnTo>
                  <a:pt x="231" y="812"/>
                </a:lnTo>
                <a:lnTo>
                  <a:pt x="235" y="742"/>
                </a:lnTo>
                <a:lnTo>
                  <a:pt x="239" y="671"/>
                </a:lnTo>
                <a:lnTo>
                  <a:pt x="240" y="601"/>
                </a:lnTo>
                <a:lnTo>
                  <a:pt x="240" y="535"/>
                </a:lnTo>
                <a:lnTo>
                  <a:pt x="238" y="471"/>
                </a:lnTo>
                <a:lnTo>
                  <a:pt x="234" y="411"/>
                </a:lnTo>
                <a:lnTo>
                  <a:pt x="231" y="357"/>
                </a:lnTo>
                <a:lnTo>
                  <a:pt x="228" y="308"/>
                </a:lnTo>
                <a:lnTo>
                  <a:pt x="143" y="193"/>
                </a:lnTo>
                <a:lnTo>
                  <a:pt x="143" y="0"/>
                </a:lnTo>
                <a:close/>
              </a:path>
            </a:pathLst>
          </a:custGeom>
          <a:solidFill>
            <a:schemeClr val="dk1"/>
          </a:solidFill>
          <a:ln>
            <a:noFill/>
          </a:ln>
          <a:effectLst>
            <a:outerShdw blurRad="25400" sy="23000" kx="-1200000" algn="bl" rotWithShape="0">
              <a:srgbClr val="000000">
                <a:alpha val="2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0"/>
              <a:buFont typeface="Arial"/>
              <a:buNone/>
            </a:pPr>
            <a:endParaRPr sz="4000" b="0" i="0" u="none" strike="noStrike" cap="none">
              <a:solidFill>
                <a:schemeClr val="dk1"/>
              </a:solidFill>
              <a:latin typeface="Calibri"/>
              <a:ea typeface="Calibri"/>
              <a:cs typeface="Calibri"/>
              <a:sym typeface="Calibri"/>
            </a:endParaRPr>
          </a:p>
        </p:txBody>
      </p:sp>
      <p:pic>
        <p:nvPicPr>
          <p:cNvPr id="226" name="Google Shape;226;p18">
            <a:hlinkClick r:id="" action="ppaction://hlinkshowjump?jump=firstslide"/>
          </p:cNvPr>
          <p:cNvPicPr preferRelativeResize="0"/>
          <p:nvPr/>
        </p:nvPicPr>
        <p:blipFill rotWithShape="1">
          <a:blip r:embed="rId3">
            <a:alphaModFix/>
          </a:blip>
          <a:srcRect/>
          <a:stretch/>
        </p:blipFill>
        <p:spPr>
          <a:xfrm>
            <a:off x="11016430" y="814346"/>
            <a:ext cx="866896" cy="815671"/>
          </a:xfrm>
          <a:prstGeom prst="rect">
            <a:avLst/>
          </a:prstGeom>
          <a:noFill/>
          <a:ln>
            <a:noFill/>
          </a:ln>
        </p:spPr>
      </p:pic>
      <p:pic>
        <p:nvPicPr>
          <p:cNvPr id="227" name="Google Shape;227;p18">
            <a:hlinkClick r:id="rId4" action="ppaction://hlinksldjump"/>
          </p:cNvPr>
          <p:cNvPicPr preferRelativeResize="0"/>
          <p:nvPr/>
        </p:nvPicPr>
        <p:blipFill rotWithShape="1">
          <a:blip r:embed="rId5">
            <a:alphaModFix/>
          </a:blip>
          <a:srcRect/>
          <a:stretch/>
        </p:blipFill>
        <p:spPr>
          <a:xfrm>
            <a:off x="11016430" y="1630017"/>
            <a:ext cx="866896" cy="815671"/>
          </a:xfrm>
          <a:prstGeom prst="rect">
            <a:avLst/>
          </a:prstGeom>
          <a:noFill/>
          <a:ln>
            <a:noFill/>
          </a:ln>
        </p:spPr>
      </p:pic>
      <p:pic>
        <p:nvPicPr>
          <p:cNvPr id="228" name="Google Shape;228;p18">
            <a:hlinkClick r:id="" action="ppaction://hlinkshowjump?jump=nextslide"/>
          </p:cNvPr>
          <p:cNvPicPr preferRelativeResize="0"/>
          <p:nvPr/>
        </p:nvPicPr>
        <p:blipFill rotWithShape="1">
          <a:blip r:embed="rId6">
            <a:alphaModFix/>
          </a:blip>
          <a:srcRect/>
          <a:stretch/>
        </p:blipFill>
        <p:spPr>
          <a:xfrm>
            <a:off x="11016430" y="2324549"/>
            <a:ext cx="866896" cy="815671"/>
          </a:xfrm>
          <a:prstGeom prst="rect">
            <a:avLst/>
          </a:prstGeom>
          <a:noFill/>
          <a:ln>
            <a:noFill/>
          </a:ln>
        </p:spPr>
      </p:pic>
      <p:pic>
        <p:nvPicPr>
          <p:cNvPr id="229" name="Google Shape;229;p18">
            <a:hlinkClick r:id="" action="ppaction://hlinkshowjump?jump=previousslide"/>
          </p:cNvPr>
          <p:cNvPicPr preferRelativeResize="0"/>
          <p:nvPr/>
        </p:nvPicPr>
        <p:blipFill rotWithShape="1">
          <a:blip r:embed="rId7">
            <a:alphaModFix/>
          </a:blip>
          <a:srcRect/>
          <a:stretch/>
        </p:blipFill>
        <p:spPr>
          <a:xfrm>
            <a:off x="11016430" y="3140220"/>
            <a:ext cx="866896" cy="815671"/>
          </a:xfrm>
          <a:prstGeom prst="rect">
            <a:avLst/>
          </a:prstGeom>
          <a:noFill/>
          <a:ln>
            <a:noFill/>
          </a:ln>
        </p:spPr>
      </p:pic>
      <p:pic>
        <p:nvPicPr>
          <p:cNvPr id="230" name="Google Shape;230;p18"/>
          <p:cNvPicPr preferRelativeResize="0"/>
          <p:nvPr/>
        </p:nvPicPr>
        <p:blipFill rotWithShape="1">
          <a:blip r:embed="rId8">
            <a:alphaModFix/>
          </a:blip>
          <a:srcRect/>
          <a:stretch/>
        </p:blipFill>
        <p:spPr>
          <a:xfrm>
            <a:off x="11016430" y="4134678"/>
            <a:ext cx="866896" cy="662609"/>
          </a:xfrm>
          <a:prstGeom prst="rect">
            <a:avLst/>
          </a:prstGeom>
          <a:noFill/>
          <a:ln>
            <a:noFill/>
          </a:ln>
        </p:spPr>
      </p:pic>
      <p:pic>
        <p:nvPicPr>
          <p:cNvPr id="231" name="Google Shape;231;p18">
            <a:hlinkClick r:id="rId9" action="ppaction://hlinksldjump"/>
          </p:cNvPr>
          <p:cNvPicPr preferRelativeResize="0"/>
          <p:nvPr/>
        </p:nvPicPr>
        <p:blipFill rotWithShape="1">
          <a:blip r:embed="rId10">
            <a:alphaModFix/>
          </a:blip>
          <a:srcRect/>
          <a:stretch/>
        </p:blipFill>
        <p:spPr>
          <a:xfrm>
            <a:off x="11016430" y="4933954"/>
            <a:ext cx="866896" cy="662609"/>
          </a:xfrm>
          <a:prstGeom prst="rect">
            <a:avLst/>
          </a:prstGeom>
          <a:noFill/>
          <a:ln>
            <a:noFill/>
          </a:ln>
        </p:spPr>
      </p:pic>
      <p:sp>
        <p:nvSpPr>
          <p:cNvPr id="232" name="Google Shape;232;p18"/>
          <p:cNvSpPr txBox="1"/>
          <p:nvPr/>
        </p:nvSpPr>
        <p:spPr>
          <a:xfrm>
            <a:off x="1199456" y="4221088"/>
            <a:ext cx="8995816" cy="1224136"/>
          </a:xfrm>
          <a:prstGeom prst="rect">
            <a:avLst/>
          </a:prstGeom>
          <a:noFill/>
          <a:ln>
            <a:noFill/>
          </a:ln>
        </p:spPr>
        <p:txBody>
          <a:bodyPr spcFirstLastPara="1" wrap="square" lIns="91425" tIns="45700" rIns="91425" bIns="45700" anchor="t" anchorCtr="0">
            <a:noAutofit/>
          </a:bodyPr>
          <a:lstStyle/>
          <a:p>
            <a:pPr marL="342900" marR="0" lvl="0" indent="-342900" algn="just" rtl="0">
              <a:lnSpc>
                <a:spcPct val="100000"/>
              </a:lnSpc>
              <a:spcBef>
                <a:spcPts val="0"/>
              </a:spcBef>
              <a:spcAft>
                <a:spcPts val="0"/>
              </a:spcAft>
              <a:buClr>
                <a:schemeClr val="dk1"/>
              </a:buClr>
              <a:buSzPts val="1800"/>
              <a:buFont typeface="Noto Sans Symbols"/>
              <a:buChar char="✔"/>
            </a:pPr>
            <a:r>
              <a:rPr lang="el-GR" sz="1400" b="0" i="0" u="none" strike="noStrike" cap="none" dirty="0" smtClean="0">
                <a:solidFill>
                  <a:srgbClr val="000000"/>
                </a:solidFill>
                <a:latin typeface="Arial"/>
                <a:ea typeface="Arial"/>
                <a:cs typeface="Arial"/>
                <a:sym typeface="Arial"/>
              </a:rPr>
              <a:t>Να επιλύουν προβλήματα.</a:t>
            </a:r>
          </a:p>
          <a:p>
            <a:pPr marL="342900" marR="0" lvl="0" indent="-342900" algn="just" rtl="0">
              <a:lnSpc>
                <a:spcPct val="100000"/>
              </a:lnSpc>
              <a:spcBef>
                <a:spcPts val="0"/>
              </a:spcBef>
              <a:spcAft>
                <a:spcPts val="0"/>
              </a:spcAft>
              <a:buClr>
                <a:schemeClr val="dk1"/>
              </a:buClr>
              <a:buSzPts val="1800"/>
              <a:buFont typeface="Noto Sans Symbols"/>
              <a:buChar char="✔"/>
            </a:pPr>
            <a:r>
              <a:rPr lang="el-GR" dirty="0" smtClean="0"/>
              <a:t>Να κατασκευάζουν αντικείμενα χρησιμοποιώντας «άχρηστα» υλικά.</a:t>
            </a:r>
            <a:endParaRPr sz="1400" b="0" i="0" u="none" strike="noStrike" cap="none" dirty="0">
              <a:solidFill>
                <a:srgbClr val="000000"/>
              </a:solidFill>
              <a:latin typeface="Arial"/>
              <a:ea typeface="Arial"/>
              <a:cs typeface="Arial"/>
              <a:sym typeface="Arial"/>
            </a:endParaRPr>
          </a:p>
        </p:txBody>
      </p:sp>
      <p:sp>
        <p:nvSpPr>
          <p:cNvPr id="233" name="Google Shape;233;p18"/>
          <p:cNvSpPr txBox="1"/>
          <p:nvPr/>
        </p:nvSpPr>
        <p:spPr>
          <a:xfrm>
            <a:off x="1199456" y="5373216"/>
            <a:ext cx="8851932" cy="369332"/>
          </a:xfrm>
          <a:prstGeom prst="rect">
            <a:avLst/>
          </a:prstGeom>
          <a:noFill/>
          <a:ln>
            <a:noFill/>
          </a:ln>
        </p:spPr>
        <p:txBody>
          <a:bodyPr spcFirstLastPara="1" wrap="square" lIns="91425" tIns="45700" rIns="91425" bIns="45700" anchor="t" anchorCtr="0">
            <a:noAutofit/>
          </a:bodyPr>
          <a:lstStyle/>
          <a:p>
            <a:pPr marL="342900" marR="0" lvl="0" indent="-342900" algn="just" rtl="0">
              <a:lnSpc>
                <a:spcPct val="100000"/>
              </a:lnSpc>
              <a:spcBef>
                <a:spcPts val="0"/>
              </a:spcBef>
              <a:spcAft>
                <a:spcPts val="0"/>
              </a:spcAft>
              <a:buClr>
                <a:schemeClr val="dk1"/>
              </a:buClr>
              <a:buSzPts val="1800"/>
              <a:buFont typeface="Noto Sans Symbols"/>
              <a:buChar char="✔"/>
            </a:pPr>
            <a:r>
              <a:rPr lang="el-GR" sz="1400" b="0" i="0" u="none" strike="noStrike" cap="none" dirty="0" smtClean="0">
                <a:solidFill>
                  <a:srgbClr val="000000"/>
                </a:solidFill>
                <a:latin typeface="Arial"/>
                <a:ea typeface="Arial"/>
                <a:cs typeface="Arial"/>
                <a:sym typeface="Arial"/>
              </a:rPr>
              <a:t>Να συμμετέχουν ενεργά στην ανακύκλωση.</a:t>
            </a:r>
          </a:p>
          <a:p>
            <a:pPr marL="342900" marR="0" lvl="0" indent="-342900" algn="just" rtl="0">
              <a:lnSpc>
                <a:spcPct val="100000"/>
              </a:lnSpc>
              <a:spcBef>
                <a:spcPts val="0"/>
              </a:spcBef>
              <a:spcAft>
                <a:spcPts val="0"/>
              </a:spcAft>
              <a:buClr>
                <a:schemeClr val="dk1"/>
              </a:buClr>
              <a:buSzPts val="1800"/>
              <a:buFont typeface="Noto Sans Symbols"/>
              <a:buChar char="✔"/>
            </a:pPr>
            <a:r>
              <a:rPr lang="el-GR" dirty="0" smtClean="0"/>
              <a:t>Να υπερασπίζονται τις απόψεις τους.</a:t>
            </a:r>
            <a:r>
              <a:rPr lang="el-GR" sz="1400" b="0" i="0" u="none" strike="noStrike" cap="none" dirty="0" smtClean="0">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
        <p:nvSpPr>
          <p:cNvPr id="24" name="23 - TextBox"/>
          <p:cNvSpPr txBox="1"/>
          <p:nvPr/>
        </p:nvSpPr>
        <p:spPr>
          <a:xfrm>
            <a:off x="1199456" y="2780928"/>
            <a:ext cx="9649072" cy="1600438"/>
          </a:xfrm>
          <a:prstGeom prst="rect">
            <a:avLst/>
          </a:prstGeom>
          <a:noFill/>
        </p:spPr>
        <p:txBody>
          <a:bodyPr wrap="square" rtlCol="0">
            <a:spAutoFit/>
          </a:bodyPr>
          <a:lstStyle/>
          <a:p>
            <a:pPr>
              <a:buFont typeface="Wingdings" pitchFamily="2" charset="2"/>
              <a:buChar char="ü"/>
            </a:pPr>
            <a:r>
              <a:rPr lang="el-GR" dirty="0" smtClean="0"/>
              <a:t> Να αναγνωρίζουν το πρόβλημα της διαχείρισης των απορριμμάτων.</a:t>
            </a:r>
          </a:p>
          <a:p>
            <a:pPr>
              <a:buFont typeface="Wingdings" pitchFamily="2" charset="2"/>
              <a:buChar char="ü"/>
            </a:pPr>
            <a:r>
              <a:rPr lang="el-GR" dirty="0" smtClean="0"/>
              <a:t> Να αναγνωρίζουν τη σπουδαιότητα, τα οφέλη, την έννοια και το σκοπό της ανακύκλωσης.</a:t>
            </a:r>
          </a:p>
          <a:p>
            <a:pPr>
              <a:buFont typeface="Wingdings" pitchFamily="2" charset="2"/>
              <a:buChar char="ü"/>
            </a:pPr>
            <a:r>
              <a:rPr lang="el-GR" dirty="0" smtClean="0"/>
              <a:t> Να διακρίνουν τα ανακυκλώσιμα υλικά.</a:t>
            </a:r>
          </a:p>
          <a:p>
            <a:pPr>
              <a:buFont typeface="Wingdings" pitchFamily="2" charset="2"/>
              <a:buChar char="ü"/>
            </a:pPr>
            <a:r>
              <a:rPr lang="el-GR" dirty="0" smtClean="0"/>
              <a:t> Να παρατηρούν και να ερμηνεύουν εικόνες. </a:t>
            </a:r>
          </a:p>
          <a:p>
            <a:pPr>
              <a:buFont typeface="Wingdings" pitchFamily="2" charset="2"/>
              <a:buChar char="ü"/>
            </a:pPr>
            <a:r>
              <a:rPr lang="el-GR" dirty="0" smtClean="0"/>
              <a:t> Να είναι ικανά να αναγνωρίζουν σύμβολα, να ταυτίζουν λέξεις, να ταξινομούν και να κατηγοριοποιούν. </a:t>
            </a:r>
          </a:p>
          <a:p>
            <a:endParaRPr lang="el-GR" dirty="0" smtClean="0"/>
          </a:p>
          <a:p>
            <a:r>
              <a:rPr lang="el-GR" dirty="0" smtClean="0"/>
              <a:t> </a:t>
            </a:r>
            <a:endParaRPr lang="el-G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25"/>
          <p:cNvSpPr txBox="1"/>
          <p:nvPr/>
        </p:nvSpPr>
        <p:spPr>
          <a:xfrm>
            <a:off x="2535573" y="260903"/>
            <a:ext cx="6280436" cy="924339"/>
          </a:xfrm>
          <a:prstGeom prst="rect">
            <a:avLst/>
          </a:prstGeom>
          <a:noFill/>
          <a:ln>
            <a:noFill/>
          </a:ln>
        </p:spPr>
        <p:txBody>
          <a:bodyPr spcFirstLastPara="1" wrap="square" lIns="91425" tIns="45700" rIns="91425" bIns="45700" anchor="b" anchorCtr="0">
            <a:noAutofit/>
          </a:bodyPr>
          <a:lstStyle/>
          <a:p>
            <a:pPr marL="0" marR="0" lvl="0" indent="0" algn="ctr" rtl="0">
              <a:lnSpc>
                <a:spcPct val="70000"/>
              </a:lnSpc>
              <a:spcBef>
                <a:spcPts val="0"/>
              </a:spcBef>
              <a:spcAft>
                <a:spcPts val="0"/>
              </a:spcAft>
              <a:buClr>
                <a:schemeClr val="dk1"/>
              </a:buClr>
              <a:buSzPts val="1100"/>
              <a:buFont typeface="Calibri"/>
              <a:buNone/>
            </a:pPr>
            <a:r>
              <a:rPr lang="el-GR" sz="1100" b="1"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ctr" rtl="0">
              <a:lnSpc>
                <a:spcPct val="70000"/>
              </a:lnSpc>
              <a:spcBef>
                <a:spcPts val="0"/>
              </a:spcBef>
              <a:spcAft>
                <a:spcPts val="0"/>
              </a:spcAft>
              <a:buClr>
                <a:schemeClr val="dk1"/>
              </a:buClr>
              <a:buSzPts val="1675"/>
              <a:buFont typeface="Calibri"/>
              <a:buNone/>
            </a:pPr>
            <a:endParaRPr sz="1675" b="1" i="0" u="none" strike="noStrike" cap="none">
              <a:solidFill>
                <a:schemeClr val="accent6"/>
              </a:solidFill>
              <a:latin typeface="Calibri"/>
              <a:ea typeface="Calibri"/>
              <a:cs typeface="Calibri"/>
              <a:sym typeface="Calibri"/>
            </a:endParaRPr>
          </a:p>
          <a:p>
            <a:pPr marL="0" marR="0" lvl="0" indent="0" algn="ctr" rtl="0">
              <a:lnSpc>
                <a:spcPct val="70000"/>
              </a:lnSpc>
              <a:spcBef>
                <a:spcPts val="0"/>
              </a:spcBef>
              <a:spcAft>
                <a:spcPts val="0"/>
              </a:spcAft>
              <a:buClr>
                <a:srgbClr val="C00000"/>
              </a:buClr>
              <a:buSzPts val="3600"/>
              <a:buFont typeface="Calibri"/>
              <a:buNone/>
            </a:pPr>
            <a:r>
              <a:rPr lang="el-GR" sz="3600" b="1" i="0" u="none" strike="noStrike" cap="none">
                <a:solidFill>
                  <a:srgbClr val="C00000"/>
                </a:solidFill>
                <a:latin typeface="Calibri"/>
                <a:ea typeface="Calibri"/>
                <a:cs typeface="Calibri"/>
                <a:sym typeface="Calibri"/>
              </a:rPr>
              <a:t>Εφαρμογή σεναρίου </a:t>
            </a:r>
            <a:endParaRPr sz="1400" b="0" i="0" u="none" strike="noStrike" cap="none">
              <a:solidFill>
                <a:srgbClr val="000000"/>
              </a:solidFill>
              <a:latin typeface="Arial"/>
              <a:ea typeface="Arial"/>
              <a:cs typeface="Arial"/>
              <a:sym typeface="Arial"/>
            </a:endParaRPr>
          </a:p>
          <a:p>
            <a:pPr marL="0" marR="0" lvl="0" indent="0" algn="ctr" rtl="0">
              <a:lnSpc>
                <a:spcPct val="70000"/>
              </a:lnSpc>
              <a:spcBef>
                <a:spcPts val="0"/>
              </a:spcBef>
              <a:spcAft>
                <a:spcPts val="0"/>
              </a:spcAft>
              <a:buClr>
                <a:srgbClr val="C00000"/>
              </a:buClr>
              <a:buSzPts val="3600"/>
              <a:buFont typeface="Calibri"/>
              <a:buNone/>
            </a:pPr>
            <a:r>
              <a:rPr lang="el-GR" sz="3600" b="1" i="0" u="none" strike="noStrike" cap="none">
                <a:solidFill>
                  <a:srgbClr val="C00000"/>
                </a:solidFill>
                <a:latin typeface="Calibri"/>
                <a:ea typeface="Calibri"/>
                <a:cs typeface="Calibri"/>
                <a:sym typeface="Calibri"/>
              </a:rPr>
              <a:t>(Ασύγχρονη Συνεργασία)</a:t>
            </a:r>
            <a:endParaRPr sz="1675" b="1" i="0" u="none" strike="noStrike" cap="none">
              <a:solidFill>
                <a:srgbClr val="C00000"/>
              </a:solidFill>
              <a:latin typeface="Calibri"/>
              <a:ea typeface="Calibri"/>
              <a:cs typeface="Calibri"/>
              <a:sym typeface="Calibri"/>
            </a:endParaRPr>
          </a:p>
        </p:txBody>
      </p:sp>
      <p:sp>
        <p:nvSpPr>
          <p:cNvPr id="478" name="Google Shape;478;p25"/>
          <p:cNvSpPr/>
          <p:nvPr/>
        </p:nvSpPr>
        <p:spPr>
          <a:xfrm>
            <a:off x="1316233" y="763060"/>
            <a:ext cx="284540" cy="675227"/>
          </a:xfrm>
          <a:custGeom>
            <a:avLst/>
            <a:gdLst/>
            <a:ahLst/>
            <a:cxnLst/>
            <a:rect l="l" t="t" r="r" b="b"/>
            <a:pathLst>
              <a:path w="280788" h="827184" extrusionOk="0">
                <a:moveTo>
                  <a:pt x="61554" y="505923"/>
                </a:moveTo>
                <a:lnTo>
                  <a:pt x="219233" y="505923"/>
                </a:lnTo>
                <a:cubicBezTo>
                  <a:pt x="219233" y="505923"/>
                  <a:pt x="219233" y="505923"/>
                  <a:pt x="219233" y="797253"/>
                </a:cubicBezTo>
                <a:cubicBezTo>
                  <a:pt x="219233" y="813216"/>
                  <a:pt x="205262" y="827184"/>
                  <a:pt x="189294" y="827184"/>
                </a:cubicBezTo>
                <a:cubicBezTo>
                  <a:pt x="171331" y="827184"/>
                  <a:pt x="159355" y="813216"/>
                  <a:pt x="159355" y="797253"/>
                </a:cubicBezTo>
                <a:cubicBezTo>
                  <a:pt x="159355" y="797253"/>
                  <a:pt x="159355" y="797253"/>
                  <a:pt x="159355" y="635625"/>
                </a:cubicBezTo>
                <a:cubicBezTo>
                  <a:pt x="159355" y="635625"/>
                  <a:pt x="159355" y="635625"/>
                  <a:pt x="159355" y="625648"/>
                </a:cubicBezTo>
                <a:cubicBezTo>
                  <a:pt x="159355" y="625648"/>
                  <a:pt x="159355" y="625648"/>
                  <a:pt x="159355" y="553813"/>
                </a:cubicBezTo>
                <a:cubicBezTo>
                  <a:pt x="159355" y="553813"/>
                  <a:pt x="159355" y="553813"/>
                  <a:pt x="123428" y="553813"/>
                </a:cubicBezTo>
                <a:cubicBezTo>
                  <a:pt x="123428" y="553813"/>
                  <a:pt x="123428" y="553813"/>
                  <a:pt x="123428" y="625648"/>
                </a:cubicBezTo>
                <a:cubicBezTo>
                  <a:pt x="123428" y="625648"/>
                  <a:pt x="123428" y="625648"/>
                  <a:pt x="123428" y="635625"/>
                </a:cubicBezTo>
                <a:cubicBezTo>
                  <a:pt x="123428" y="635625"/>
                  <a:pt x="123428" y="635625"/>
                  <a:pt x="123428" y="797253"/>
                </a:cubicBezTo>
                <a:cubicBezTo>
                  <a:pt x="123428" y="813216"/>
                  <a:pt x="109457" y="827184"/>
                  <a:pt x="91493" y="827184"/>
                </a:cubicBezTo>
                <a:cubicBezTo>
                  <a:pt x="75526" y="827184"/>
                  <a:pt x="61554" y="813216"/>
                  <a:pt x="61554" y="797253"/>
                </a:cubicBezTo>
                <a:cubicBezTo>
                  <a:pt x="61554" y="797253"/>
                  <a:pt x="61554" y="797253"/>
                  <a:pt x="61554" y="505923"/>
                </a:cubicBezTo>
                <a:close/>
                <a:moveTo>
                  <a:pt x="65717" y="225136"/>
                </a:moveTo>
                <a:cubicBezTo>
                  <a:pt x="65717" y="225136"/>
                  <a:pt x="65717" y="225136"/>
                  <a:pt x="105545" y="225136"/>
                </a:cubicBezTo>
                <a:cubicBezTo>
                  <a:pt x="105545" y="225136"/>
                  <a:pt x="105545" y="225136"/>
                  <a:pt x="121476" y="255007"/>
                </a:cubicBezTo>
                <a:cubicBezTo>
                  <a:pt x="121476" y="255007"/>
                  <a:pt x="121476" y="255007"/>
                  <a:pt x="141390" y="288861"/>
                </a:cubicBezTo>
                <a:cubicBezTo>
                  <a:pt x="141390" y="288861"/>
                  <a:pt x="141390" y="288861"/>
                  <a:pt x="159313" y="255007"/>
                </a:cubicBezTo>
                <a:cubicBezTo>
                  <a:pt x="159313" y="255007"/>
                  <a:pt x="159313" y="255007"/>
                  <a:pt x="177235" y="225136"/>
                </a:cubicBezTo>
                <a:cubicBezTo>
                  <a:pt x="177235" y="225136"/>
                  <a:pt x="177235" y="225136"/>
                  <a:pt x="215072" y="225136"/>
                </a:cubicBezTo>
                <a:cubicBezTo>
                  <a:pt x="250917" y="225136"/>
                  <a:pt x="278797" y="255007"/>
                  <a:pt x="278797" y="288861"/>
                </a:cubicBezTo>
                <a:cubicBezTo>
                  <a:pt x="278797" y="288861"/>
                  <a:pt x="278797" y="288861"/>
                  <a:pt x="278797" y="300809"/>
                </a:cubicBezTo>
                <a:cubicBezTo>
                  <a:pt x="278797" y="300809"/>
                  <a:pt x="278797" y="300809"/>
                  <a:pt x="278797" y="334663"/>
                </a:cubicBezTo>
                <a:lnTo>
                  <a:pt x="280788" y="480036"/>
                </a:lnTo>
                <a:cubicBezTo>
                  <a:pt x="280788" y="484018"/>
                  <a:pt x="280788" y="488001"/>
                  <a:pt x="278797" y="491984"/>
                </a:cubicBezTo>
                <a:cubicBezTo>
                  <a:pt x="274814" y="499950"/>
                  <a:pt x="264857" y="505924"/>
                  <a:pt x="254900" y="505924"/>
                </a:cubicBezTo>
                <a:cubicBezTo>
                  <a:pt x="244943" y="505924"/>
                  <a:pt x="236977" y="499950"/>
                  <a:pt x="232995" y="491984"/>
                </a:cubicBezTo>
                <a:cubicBezTo>
                  <a:pt x="231003" y="488001"/>
                  <a:pt x="231003" y="484018"/>
                  <a:pt x="231003" y="480036"/>
                </a:cubicBezTo>
                <a:cubicBezTo>
                  <a:pt x="231003" y="480036"/>
                  <a:pt x="231003" y="480036"/>
                  <a:pt x="232995" y="334663"/>
                </a:cubicBezTo>
                <a:cubicBezTo>
                  <a:pt x="232995" y="334663"/>
                  <a:pt x="232995" y="334663"/>
                  <a:pt x="232995" y="306783"/>
                </a:cubicBezTo>
                <a:cubicBezTo>
                  <a:pt x="232995" y="302801"/>
                  <a:pt x="229012" y="300809"/>
                  <a:pt x="227020" y="300809"/>
                </a:cubicBezTo>
                <a:cubicBezTo>
                  <a:pt x="227020" y="300809"/>
                  <a:pt x="227020" y="300809"/>
                  <a:pt x="225029" y="300809"/>
                </a:cubicBezTo>
                <a:cubicBezTo>
                  <a:pt x="223038" y="300809"/>
                  <a:pt x="219055" y="302801"/>
                  <a:pt x="219055" y="306783"/>
                </a:cubicBezTo>
                <a:cubicBezTo>
                  <a:pt x="219055" y="306783"/>
                  <a:pt x="219055" y="306783"/>
                  <a:pt x="219055" y="486010"/>
                </a:cubicBezTo>
                <a:cubicBezTo>
                  <a:pt x="219055" y="489993"/>
                  <a:pt x="217063" y="491984"/>
                  <a:pt x="213080" y="491984"/>
                </a:cubicBezTo>
                <a:cubicBezTo>
                  <a:pt x="213080" y="491984"/>
                  <a:pt x="213080" y="491984"/>
                  <a:pt x="67708" y="491984"/>
                </a:cubicBezTo>
                <a:cubicBezTo>
                  <a:pt x="65717" y="491984"/>
                  <a:pt x="61734" y="489993"/>
                  <a:pt x="61734" y="486010"/>
                </a:cubicBezTo>
                <a:cubicBezTo>
                  <a:pt x="61734" y="486010"/>
                  <a:pt x="61734" y="486010"/>
                  <a:pt x="61734" y="306783"/>
                </a:cubicBezTo>
                <a:cubicBezTo>
                  <a:pt x="61734" y="302801"/>
                  <a:pt x="59742" y="300809"/>
                  <a:pt x="55759" y="300809"/>
                </a:cubicBezTo>
                <a:cubicBezTo>
                  <a:pt x="51776" y="300809"/>
                  <a:pt x="47793" y="302801"/>
                  <a:pt x="47793" y="306783"/>
                </a:cubicBezTo>
                <a:cubicBezTo>
                  <a:pt x="47793" y="306783"/>
                  <a:pt x="47793" y="306783"/>
                  <a:pt x="49785" y="334663"/>
                </a:cubicBezTo>
                <a:cubicBezTo>
                  <a:pt x="49785" y="334663"/>
                  <a:pt x="49785" y="334663"/>
                  <a:pt x="49785" y="480036"/>
                </a:cubicBezTo>
                <a:cubicBezTo>
                  <a:pt x="49785" y="484018"/>
                  <a:pt x="49785" y="488001"/>
                  <a:pt x="47793" y="491984"/>
                </a:cubicBezTo>
                <a:cubicBezTo>
                  <a:pt x="45802" y="497958"/>
                  <a:pt x="39828" y="501941"/>
                  <a:pt x="33854" y="503932"/>
                </a:cubicBezTo>
                <a:cubicBezTo>
                  <a:pt x="31862" y="505924"/>
                  <a:pt x="27879" y="505924"/>
                  <a:pt x="25888" y="505924"/>
                </a:cubicBezTo>
                <a:cubicBezTo>
                  <a:pt x="11948" y="505924"/>
                  <a:pt x="0" y="493975"/>
                  <a:pt x="0" y="480036"/>
                </a:cubicBezTo>
                <a:cubicBezTo>
                  <a:pt x="0" y="480036"/>
                  <a:pt x="0" y="480036"/>
                  <a:pt x="1991" y="334663"/>
                </a:cubicBezTo>
                <a:cubicBezTo>
                  <a:pt x="1991" y="334663"/>
                  <a:pt x="1991" y="334663"/>
                  <a:pt x="1991" y="300809"/>
                </a:cubicBezTo>
                <a:cubicBezTo>
                  <a:pt x="1991" y="300809"/>
                  <a:pt x="1991" y="300809"/>
                  <a:pt x="1991" y="288861"/>
                </a:cubicBezTo>
                <a:cubicBezTo>
                  <a:pt x="1991" y="255007"/>
                  <a:pt x="29871" y="225136"/>
                  <a:pt x="65717" y="225136"/>
                </a:cubicBezTo>
                <a:close/>
                <a:moveTo>
                  <a:pt x="140394" y="0"/>
                </a:moveTo>
                <a:cubicBezTo>
                  <a:pt x="199304" y="0"/>
                  <a:pt x="247060" y="47756"/>
                  <a:pt x="247060" y="106666"/>
                </a:cubicBezTo>
                <a:cubicBezTo>
                  <a:pt x="247060" y="165576"/>
                  <a:pt x="199304" y="213332"/>
                  <a:pt x="140394" y="213332"/>
                </a:cubicBezTo>
                <a:cubicBezTo>
                  <a:pt x="81484" y="213332"/>
                  <a:pt x="33728" y="165576"/>
                  <a:pt x="33728" y="106666"/>
                </a:cubicBezTo>
                <a:cubicBezTo>
                  <a:pt x="33728" y="47756"/>
                  <a:pt x="81484" y="0"/>
                  <a:pt x="140394" y="0"/>
                </a:cubicBezTo>
                <a:close/>
              </a:path>
            </a:pathLst>
          </a:custGeom>
          <a:solidFill>
            <a:srgbClr val="00B0F0"/>
          </a:solid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Clr>
                <a:srgbClr val="000000"/>
              </a:buClr>
              <a:buSzPts val="2418"/>
              <a:buFont typeface="Arial"/>
              <a:buNone/>
            </a:pPr>
            <a:endParaRPr sz="2418" b="0" i="0" u="none" strike="noStrike" cap="none">
              <a:solidFill>
                <a:schemeClr val="dk1"/>
              </a:solidFill>
              <a:latin typeface="Calibri"/>
              <a:ea typeface="Calibri"/>
              <a:cs typeface="Calibri"/>
              <a:sym typeface="Calibri"/>
            </a:endParaRPr>
          </a:p>
        </p:txBody>
      </p:sp>
      <p:sp>
        <p:nvSpPr>
          <p:cNvPr id="479" name="Google Shape;479;p25"/>
          <p:cNvSpPr/>
          <p:nvPr/>
        </p:nvSpPr>
        <p:spPr>
          <a:xfrm>
            <a:off x="308674" y="105594"/>
            <a:ext cx="1149829" cy="1234958"/>
          </a:xfrm>
          <a:prstGeom prst="homePlate">
            <a:avLst>
              <a:gd name="adj" fmla="val 50000"/>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1" dirty="0" smtClean="0">
                <a:solidFill>
                  <a:schemeClr val="lt1"/>
                </a:solidFill>
                <a:latin typeface="Roboto"/>
                <a:ea typeface="Roboto"/>
                <a:cs typeface="Roboto"/>
                <a:sym typeface="Roboto"/>
              </a:rPr>
              <a:t>3</a:t>
            </a:r>
            <a:endParaRPr sz="4000" b="1" i="0" u="none" strike="noStrike" cap="none" dirty="0">
              <a:solidFill>
                <a:schemeClr val="lt1"/>
              </a:solidFill>
              <a:latin typeface="Roboto"/>
              <a:ea typeface="Roboto"/>
              <a:cs typeface="Roboto"/>
              <a:sym typeface="Roboto"/>
            </a:endParaRPr>
          </a:p>
        </p:txBody>
      </p:sp>
      <p:sp>
        <p:nvSpPr>
          <p:cNvPr id="480" name="Google Shape;480;p25"/>
          <p:cNvSpPr/>
          <p:nvPr/>
        </p:nvSpPr>
        <p:spPr>
          <a:xfrm>
            <a:off x="888691" y="763061"/>
            <a:ext cx="376095" cy="675227"/>
          </a:xfrm>
          <a:custGeom>
            <a:avLst/>
            <a:gdLst/>
            <a:ahLst/>
            <a:cxnLst/>
            <a:rect l="l" t="t" r="r" b="b"/>
            <a:pathLst>
              <a:path w="769055" h="1582157" extrusionOk="0">
                <a:moveTo>
                  <a:pt x="428575" y="1245249"/>
                </a:moveTo>
                <a:cubicBezTo>
                  <a:pt x="428575" y="1245249"/>
                  <a:pt x="428575" y="1245249"/>
                  <a:pt x="544053" y="1245249"/>
                </a:cubicBezTo>
                <a:cubicBezTo>
                  <a:pt x="544053" y="1245249"/>
                  <a:pt x="544053" y="1245249"/>
                  <a:pt x="544053" y="1528813"/>
                </a:cubicBezTo>
                <a:cubicBezTo>
                  <a:pt x="544053" y="1556889"/>
                  <a:pt x="518704" y="1582157"/>
                  <a:pt x="487722" y="1582157"/>
                </a:cubicBezTo>
                <a:cubicBezTo>
                  <a:pt x="453924" y="1582157"/>
                  <a:pt x="428575" y="1556889"/>
                  <a:pt x="428575" y="1528813"/>
                </a:cubicBezTo>
                <a:close/>
                <a:moveTo>
                  <a:pt x="242859" y="1245249"/>
                </a:moveTo>
                <a:cubicBezTo>
                  <a:pt x="242859" y="1245249"/>
                  <a:pt x="242859" y="1245249"/>
                  <a:pt x="358337" y="1245249"/>
                </a:cubicBezTo>
                <a:cubicBezTo>
                  <a:pt x="358337" y="1245249"/>
                  <a:pt x="358337" y="1245249"/>
                  <a:pt x="358337" y="1528813"/>
                </a:cubicBezTo>
                <a:cubicBezTo>
                  <a:pt x="358337" y="1556889"/>
                  <a:pt x="332988" y="1582157"/>
                  <a:pt x="302006" y="1582157"/>
                </a:cubicBezTo>
                <a:cubicBezTo>
                  <a:pt x="268208" y="1582157"/>
                  <a:pt x="242859" y="1556889"/>
                  <a:pt x="242859" y="1528813"/>
                </a:cubicBezTo>
                <a:close/>
                <a:moveTo>
                  <a:pt x="326778" y="441671"/>
                </a:moveTo>
                <a:cubicBezTo>
                  <a:pt x="326778" y="441671"/>
                  <a:pt x="326778" y="441671"/>
                  <a:pt x="349314" y="481126"/>
                </a:cubicBezTo>
                <a:cubicBezTo>
                  <a:pt x="349314" y="481126"/>
                  <a:pt x="349314" y="481126"/>
                  <a:pt x="383119" y="540309"/>
                </a:cubicBezTo>
                <a:cubicBezTo>
                  <a:pt x="383119" y="540309"/>
                  <a:pt x="383119" y="540309"/>
                  <a:pt x="419741" y="481126"/>
                </a:cubicBezTo>
                <a:cubicBezTo>
                  <a:pt x="419741" y="481126"/>
                  <a:pt x="419741" y="481126"/>
                  <a:pt x="442277" y="441671"/>
                </a:cubicBezTo>
                <a:cubicBezTo>
                  <a:pt x="557776" y="469853"/>
                  <a:pt x="594398" y="554400"/>
                  <a:pt x="597215" y="562854"/>
                </a:cubicBezTo>
                <a:cubicBezTo>
                  <a:pt x="614117" y="591036"/>
                  <a:pt x="628202" y="622037"/>
                  <a:pt x="642288" y="653037"/>
                </a:cubicBezTo>
                <a:cubicBezTo>
                  <a:pt x="642288" y="653037"/>
                  <a:pt x="642288" y="653037"/>
                  <a:pt x="670458" y="706583"/>
                </a:cubicBezTo>
                <a:cubicBezTo>
                  <a:pt x="670458" y="706583"/>
                  <a:pt x="670458" y="706583"/>
                  <a:pt x="735250" y="841857"/>
                </a:cubicBezTo>
                <a:cubicBezTo>
                  <a:pt x="735250" y="841857"/>
                  <a:pt x="735250" y="841857"/>
                  <a:pt x="763421" y="903857"/>
                </a:cubicBezTo>
                <a:cubicBezTo>
                  <a:pt x="769055" y="909494"/>
                  <a:pt x="769055" y="917948"/>
                  <a:pt x="769055" y="926403"/>
                </a:cubicBezTo>
                <a:cubicBezTo>
                  <a:pt x="769055" y="943312"/>
                  <a:pt x="757787" y="960221"/>
                  <a:pt x="740884" y="968676"/>
                </a:cubicBezTo>
                <a:cubicBezTo>
                  <a:pt x="738067" y="968676"/>
                  <a:pt x="735250" y="968676"/>
                  <a:pt x="735250" y="971494"/>
                </a:cubicBezTo>
                <a:cubicBezTo>
                  <a:pt x="718348" y="974312"/>
                  <a:pt x="704263" y="971494"/>
                  <a:pt x="690178" y="963040"/>
                </a:cubicBezTo>
                <a:cubicBezTo>
                  <a:pt x="684543" y="957403"/>
                  <a:pt x="678909" y="951767"/>
                  <a:pt x="676092" y="943312"/>
                </a:cubicBezTo>
                <a:cubicBezTo>
                  <a:pt x="676092" y="943312"/>
                  <a:pt x="676092" y="943312"/>
                  <a:pt x="569044" y="706583"/>
                </a:cubicBezTo>
                <a:cubicBezTo>
                  <a:pt x="569044" y="706583"/>
                  <a:pt x="569044" y="706583"/>
                  <a:pt x="563410" y="692492"/>
                </a:cubicBezTo>
                <a:cubicBezTo>
                  <a:pt x="560593" y="684037"/>
                  <a:pt x="549325" y="678401"/>
                  <a:pt x="540874" y="681219"/>
                </a:cubicBezTo>
                <a:cubicBezTo>
                  <a:pt x="529606" y="684037"/>
                  <a:pt x="521154" y="695310"/>
                  <a:pt x="523972" y="706583"/>
                </a:cubicBezTo>
                <a:cubicBezTo>
                  <a:pt x="523972" y="706583"/>
                  <a:pt x="523972" y="706583"/>
                  <a:pt x="636654" y="1191314"/>
                </a:cubicBezTo>
                <a:cubicBezTo>
                  <a:pt x="636654" y="1191314"/>
                  <a:pt x="636654" y="1191314"/>
                  <a:pt x="639471" y="1194133"/>
                </a:cubicBezTo>
                <a:cubicBezTo>
                  <a:pt x="639471" y="1194133"/>
                  <a:pt x="639471" y="1196951"/>
                  <a:pt x="639471" y="1196951"/>
                </a:cubicBezTo>
                <a:cubicBezTo>
                  <a:pt x="639471" y="1208224"/>
                  <a:pt x="631020" y="1216678"/>
                  <a:pt x="619751" y="1216678"/>
                </a:cubicBezTo>
                <a:cubicBezTo>
                  <a:pt x="619751" y="1216678"/>
                  <a:pt x="619751" y="1216678"/>
                  <a:pt x="154938" y="1216678"/>
                </a:cubicBezTo>
                <a:cubicBezTo>
                  <a:pt x="143670" y="1216678"/>
                  <a:pt x="132401" y="1208224"/>
                  <a:pt x="132401" y="1196951"/>
                </a:cubicBezTo>
                <a:cubicBezTo>
                  <a:pt x="132401" y="1196951"/>
                  <a:pt x="132401" y="1196951"/>
                  <a:pt x="135218" y="1194133"/>
                </a:cubicBezTo>
                <a:cubicBezTo>
                  <a:pt x="135218" y="1194133"/>
                  <a:pt x="135218" y="1194133"/>
                  <a:pt x="135218" y="1191314"/>
                </a:cubicBezTo>
                <a:cubicBezTo>
                  <a:pt x="135218" y="1191314"/>
                  <a:pt x="135218" y="1191314"/>
                  <a:pt x="245083" y="706583"/>
                </a:cubicBezTo>
                <a:cubicBezTo>
                  <a:pt x="247901" y="695310"/>
                  <a:pt x="239449" y="684037"/>
                  <a:pt x="228181" y="681219"/>
                </a:cubicBezTo>
                <a:cubicBezTo>
                  <a:pt x="219730" y="678401"/>
                  <a:pt x="208462" y="684037"/>
                  <a:pt x="205645" y="692492"/>
                </a:cubicBezTo>
                <a:cubicBezTo>
                  <a:pt x="205645" y="692492"/>
                  <a:pt x="205645" y="692492"/>
                  <a:pt x="200011" y="706583"/>
                </a:cubicBezTo>
                <a:cubicBezTo>
                  <a:pt x="200011" y="706583"/>
                  <a:pt x="200011" y="706583"/>
                  <a:pt x="92963" y="943312"/>
                </a:cubicBezTo>
                <a:cubicBezTo>
                  <a:pt x="90146" y="951767"/>
                  <a:pt x="84512" y="957403"/>
                  <a:pt x="78877" y="963040"/>
                </a:cubicBezTo>
                <a:cubicBezTo>
                  <a:pt x="64792" y="974312"/>
                  <a:pt x="45073" y="977131"/>
                  <a:pt x="28171" y="968676"/>
                </a:cubicBezTo>
                <a:cubicBezTo>
                  <a:pt x="11268" y="960221"/>
                  <a:pt x="0" y="943312"/>
                  <a:pt x="0" y="926403"/>
                </a:cubicBezTo>
                <a:cubicBezTo>
                  <a:pt x="0" y="917948"/>
                  <a:pt x="0" y="909494"/>
                  <a:pt x="5634" y="903857"/>
                </a:cubicBezTo>
                <a:cubicBezTo>
                  <a:pt x="5634" y="903857"/>
                  <a:pt x="5634" y="903857"/>
                  <a:pt x="98597" y="706583"/>
                </a:cubicBezTo>
                <a:cubicBezTo>
                  <a:pt x="98597" y="706583"/>
                  <a:pt x="98597" y="706583"/>
                  <a:pt x="126767" y="653037"/>
                </a:cubicBezTo>
                <a:cubicBezTo>
                  <a:pt x="140853" y="622037"/>
                  <a:pt x="154938" y="591036"/>
                  <a:pt x="171840" y="562854"/>
                </a:cubicBezTo>
                <a:cubicBezTo>
                  <a:pt x="174657" y="554400"/>
                  <a:pt x="211279" y="469853"/>
                  <a:pt x="326778" y="441671"/>
                </a:cubicBezTo>
                <a:close/>
                <a:moveTo>
                  <a:pt x="385123" y="0"/>
                </a:moveTo>
                <a:cubicBezTo>
                  <a:pt x="497882" y="0"/>
                  <a:pt x="589292" y="91942"/>
                  <a:pt x="589292" y="205359"/>
                </a:cubicBezTo>
                <a:cubicBezTo>
                  <a:pt x="589292" y="318776"/>
                  <a:pt x="497882" y="410718"/>
                  <a:pt x="385123" y="410718"/>
                </a:cubicBezTo>
                <a:cubicBezTo>
                  <a:pt x="272364" y="410718"/>
                  <a:pt x="180954" y="318776"/>
                  <a:pt x="180954" y="205359"/>
                </a:cubicBezTo>
                <a:cubicBezTo>
                  <a:pt x="180954" y="91942"/>
                  <a:pt x="272364" y="0"/>
                  <a:pt x="385123" y="0"/>
                </a:cubicBezTo>
                <a:close/>
              </a:path>
            </a:pathLst>
          </a:custGeom>
          <a:solidFill>
            <a:schemeClr val="accent1"/>
          </a:solid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Clr>
                <a:srgbClr val="000000"/>
              </a:buClr>
              <a:buSzPts val="2418"/>
              <a:buFont typeface="Arial"/>
              <a:buNone/>
            </a:pPr>
            <a:endParaRPr sz="2418" b="0" i="0" u="none" strike="noStrike" cap="none">
              <a:solidFill>
                <a:schemeClr val="dk1"/>
              </a:solidFill>
              <a:latin typeface="Calibri"/>
              <a:ea typeface="Calibri"/>
              <a:cs typeface="Calibri"/>
              <a:sym typeface="Calibri"/>
            </a:endParaRPr>
          </a:p>
        </p:txBody>
      </p:sp>
      <p:pic>
        <p:nvPicPr>
          <p:cNvPr id="481" name="Google Shape;481;p25"/>
          <p:cNvPicPr preferRelativeResize="0"/>
          <p:nvPr/>
        </p:nvPicPr>
        <p:blipFill rotWithShape="1">
          <a:blip r:embed="rId3">
            <a:alphaModFix/>
          </a:blip>
          <a:srcRect/>
          <a:stretch/>
        </p:blipFill>
        <p:spPr>
          <a:xfrm>
            <a:off x="3345751" y="1981442"/>
            <a:ext cx="5102509" cy="3948897"/>
          </a:xfrm>
          <a:prstGeom prst="rect">
            <a:avLst/>
          </a:prstGeom>
          <a:noFill/>
          <a:ln>
            <a:noFill/>
          </a:ln>
        </p:spPr>
      </p:pic>
      <p:pic>
        <p:nvPicPr>
          <p:cNvPr id="482" name="Google Shape;482;p25" descr="Αποτέλεσμα εικόνας για home web"/>
          <p:cNvPicPr preferRelativeResize="0"/>
          <p:nvPr/>
        </p:nvPicPr>
        <p:blipFill rotWithShape="1">
          <a:blip r:embed="rId4">
            <a:alphaModFix/>
          </a:blip>
          <a:srcRect/>
          <a:stretch/>
        </p:blipFill>
        <p:spPr>
          <a:xfrm>
            <a:off x="5435594" y="3297230"/>
            <a:ext cx="837448" cy="837448"/>
          </a:xfrm>
          <a:prstGeom prst="rect">
            <a:avLst/>
          </a:prstGeom>
          <a:noFill/>
          <a:ln>
            <a:noFill/>
          </a:ln>
        </p:spPr>
      </p:pic>
      <p:pic>
        <p:nvPicPr>
          <p:cNvPr id="483" name="Google Shape;483;p25">
            <a:hlinkClick r:id="" action="ppaction://hlinkshowjump?jump=firstslide"/>
          </p:cNvPr>
          <p:cNvPicPr preferRelativeResize="0"/>
          <p:nvPr/>
        </p:nvPicPr>
        <p:blipFill rotWithShape="1">
          <a:blip r:embed="rId5">
            <a:alphaModFix/>
          </a:blip>
          <a:srcRect/>
          <a:stretch/>
        </p:blipFill>
        <p:spPr>
          <a:xfrm>
            <a:off x="11016430" y="814346"/>
            <a:ext cx="866896" cy="815671"/>
          </a:xfrm>
          <a:prstGeom prst="rect">
            <a:avLst/>
          </a:prstGeom>
          <a:noFill/>
          <a:ln>
            <a:noFill/>
          </a:ln>
        </p:spPr>
      </p:pic>
      <p:pic>
        <p:nvPicPr>
          <p:cNvPr id="484" name="Google Shape;484;p25">
            <a:hlinkClick r:id="rId6" action="ppaction://hlinksldjump"/>
          </p:cNvPr>
          <p:cNvPicPr preferRelativeResize="0"/>
          <p:nvPr/>
        </p:nvPicPr>
        <p:blipFill rotWithShape="1">
          <a:blip r:embed="rId7">
            <a:alphaModFix/>
          </a:blip>
          <a:srcRect/>
          <a:stretch/>
        </p:blipFill>
        <p:spPr>
          <a:xfrm>
            <a:off x="11016430" y="1630017"/>
            <a:ext cx="866896" cy="815671"/>
          </a:xfrm>
          <a:prstGeom prst="rect">
            <a:avLst/>
          </a:prstGeom>
          <a:noFill/>
          <a:ln>
            <a:noFill/>
          </a:ln>
        </p:spPr>
      </p:pic>
      <p:pic>
        <p:nvPicPr>
          <p:cNvPr id="485" name="Google Shape;485;p25">
            <a:hlinkClick r:id="" action="ppaction://hlinkshowjump?jump=nextslide"/>
          </p:cNvPr>
          <p:cNvPicPr preferRelativeResize="0"/>
          <p:nvPr/>
        </p:nvPicPr>
        <p:blipFill rotWithShape="1">
          <a:blip r:embed="rId8">
            <a:alphaModFix/>
          </a:blip>
          <a:srcRect/>
          <a:stretch/>
        </p:blipFill>
        <p:spPr>
          <a:xfrm>
            <a:off x="11016430" y="2324549"/>
            <a:ext cx="866896" cy="815671"/>
          </a:xfrm>
          <a:prstGeom prst="rect">
            <a:avLst/>
          </a:prstGeom>
          <a:noFill/>
          <a:ln>
            <a:noFill/>
          </a:ln>
        </p:spPr>
      </p:pic>
      <p:pic>
        <p:nvPicPr>
          <p:cNvPr id="486" name="Google Shape;486;p25">
            <a:hlinkClick r:id="" action="ppaction://hlinkshowjump?jump=previousslide"/>
          </p:cNvPr>
          <p:cNvPicPr preferRelativeResize="0"/>
          <p:nvPr/>
        </p:nvPicPr>
        <p:blipFill rotWithShape="1">
          <a:blip r:embed="rId9">
            <a:alphaModFix/>
          </a:blip>
          <a:srcRect/>
          <a:stretch/>
        </p:blipFill>
        <p:spPr>
          <a:xfrm>
            <a:off x="11016430" y="3140220"/>
            <a:ext cx="866896" cy="815671"/>
          </a:xfrm>
          <a:prstGeom prst="rect">
            <a:avLst/>
          </a:prstGeom>
          <a:noFill/>
          <a:ln>
            <a:noFill/>
          </a:ln>
        </p:spPr>
      </p:pic>
      <p:pic>
        <p:nvPicPr>
          <p:cNvPr id="487" name="Google Shape;487;p25"/>
          <p:cNvPicPr preferRelativeResize="0"/>
          <p:nvPr/>
        </p:nvPicPr>
        <p:blipFill rotWithShape="1">
          <a:blip r:embed="rId10">
            <a:alphaModFix/>
          </a:blip>
          <a:srcRect/>
          <a:stretch/>
        </p:blipFill>
        <p:spPr>
          <a:xfrm>
            <a:off x="11016430" y="4134678"/>
            <a:ext cx="866896" cy="662609"/>
          </a:xfrm>
          <a:prstGeom prst="rect">
            <a:avLst/>
          </a:prstGeom>
          <a:noFill/>
          <a:ln>
            <a:noFill/>
          </a:ln>
        </p:spPr>
      </p:pic>
      <p:pic>
        <p:nvPicPr>
          <p:cNvPr id="488" name="Google Shape;488;p25">
            <a:hlinkClick r:id="rId11" action="ppaction://hlinksldjump"/>
          </p:cNvPr>
          <p:cNvPicPr preferRelativeResize="0"/>
          <p:nvPr/>
        </p:nvPicPr>
        <p:blipFill rotWithShape="1">
          <a:blip r:embed="rId12">
            <a:alphaModFix/>
          </a:blip>
          <a:srcRect/>
          <a:stretch/>
        </p:blipFill>
        <p:spPr>
          <a:xfrm>
            <a:off x="11016430" y="4933954"/>
            <a:ext cx="866896" cy="662609"/>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21"/>
          <p:cNvSpPr txBox="1"/>
          <p:nvPr/>
        </p:nvSpPr>
        <p:spPr>
          <a:xfrm>
            <a:off x="914961" y="395752"/>
            <a:ext cx="5451052" cy="743088"/>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accent6"/>
              </a:buClr>
              <a:buSzPts val="4400"/>
              <a:buFont typeface="Calibri"/>
              <a:buNone/>
            </a:pPr>
            <a:r>
              <a:rPr lang="el-GR" sz="4400" b="1" i="0" u="none" strike="noStrike" cap="none">
                <a:solidFill>
                  <a:schemeClr val="accent6"/>
                </a:solidFill>
                <a:latin typeface="Calibri"/>
                <a:ea typeface="Calibri"/>
                <a:cs typeface="Calibri"/>
                <a:sym typeface="Calibri"/>
              </a:rPr>
              <a:t>1</a:t>
            </a:r>
            <a:r>
              <a:rPr lang="el-GR" sz="4400" b="1" i="0" u="none" strike="noStrike" cap="none" baseline="30000">
                <a:solidFill>
                  <a:schemeClr val="accent6"/>
                </a:solidFill>
                <a:latin typeface="Calibri"/>
                <a:ea typeface="Calibri"/>
                <a:cs typeface="Calibri"/>
                <a:sym typeface="Calibri"/>
              </a:rPr>
              <a:t>ο</a:t>
            </a:r>
            <a:r>
              <a:rPr lang="el-GR" sz="4400" b="1" i="0" u="none" strike="noStrike" cap="none">
                <a:solidFill>
                  <a:schemeClr val="accent6"/>
                </a:solidFill>
                <a:latin typeface="Calibri"/>
                <a:ea typeface="Calibri"/>
                <a:cs typeface="Calibri"/>
                <a:sym typeface="Calibri"/>
              </a:rPr>
              <a:t> βήμα: </a:t>
            </a:r>
            <a:endParaRPr sz="1400" b="0" i="0" u="none" strike="noStrike" cap="none">
              <a:solidFill>
                <a:srgbClr val="000000"/>
              </a:solidFill>
              <a:latin typeface="Arial"/>
              <a:ea typeface="Arial"/>
              <a:cs typeface="Arial"/>
              <a:sym typeface="Arial"/>
            </a:endParaRPr>
          </a:p>
        </p:txBody>
      </p:sp>
      <p:sp>
        <p:nvSpPr>
          <p:cNvPr id="276" name="Google Shape;276;p21"/>
          <p:cNvSpPr/>
          <p:nvPr/>
        </p:nvSpPr>
        <p:spPr>
          <a:xfrm>
            <a:off x="117477" y="217378"/>
            <a:ext cx="382394" cy="1038584"/>
          </a:xfrm>
          <a:custGeom>
            <a:avLst/>
            <a:gdLst/>
            <a:ahLst/>
            <a:cxnLst/>
            <a:rect l="l" t="t" r="r" b="b"/>
            <a:pathLst>
              <a:path w="1768" h="5481" extrusionOk="0">
                <a:moveTo>
                  <a:pt x="850" y="0"/>
                </a:moveTo>
                <a:lnTo>
                  <a:pt x="852" y="0"/>
                </a:lnTo>
                <a:lnTo>
                  <a:pt x="859" y="2"/>
                </a:lnTo>
                <a:lnTo>
                  <a:pt x="872" y="4"/>
                </a:lnTo>
                <a:lnTo>
                  <a:pt x="891" y="7"/>
                </a:lnTo>
                <a:lnTo>
                  <a:pt x="918" y="15"/>
                </a:lnTo>
                <a:lnTo>
                  <a:pt x="953" y="24"/>
                </a:lnTo>
                <a:lnTo>
                  <a:pt x="977" y="33"/>
                </a:lnTo>
                <a:lnTo>
                  <a:pt x="1005" y="46"/>
                </a:lnTo>
                <a:lnTo>
                  <a:pt x="1032" y="62"/>
                </a:lnTo>
                <a:lnTo>
                  <a:pt x="1062" y="81"/>
                </a:lnTo>
                <a:lnTo>
                  <a:pt x="1089" y="99"/>
                </a:lnTo>
                <a:lnTo>
                  <a:pt x="1117" y="119"/>
                </a:lnTo>
                <a:lnTo>
                  <a:pt x="1143" y="136"/>
                </a:lnTo>
                <a:lnTo>
                  <a:pt x="1163" y="153"/>
                </a:lnTo>
                <a:lnTo>
                  <a:pt x="1179" y="165"/>
                </a:lnTo>
                <a:lnTo>
                  <a:pt x="1191" y="173"/>
                </a:lnTo>
                <a:lnTo>
                  <a:pt x="1194" y="176"/>
                </a:lnTo>
                <a:lnTo>
                  <a:pt x="1163" y="241"/>
                </a:lnTo>
                <a:lnTo>
                  <a:pt x="1163" y="504"/>
                </a:lnTo>
                <a:lnTo>
                  <a:pt x="1122" y="625"/>
                </a:lnTo>
                <a:lnTo>
                  <a:pt x="1106" y="673"/>
                </a:lnTo>
                <a:lnTo>
                  <a:pt x="1099" y="761"/>
                </a:lnTo>
                <a:lnTo>
                  <a:pt x="1106" y="789"/>
                </a:lnTo>
                <a:lnTo>
                  <a:pt x="1126" y="807"/>
                </a:lnTo>
                <a:lnTo>
                  <a:pt x="1128" y="809"/>
                </a:lnTo>
                <a:lnTo>
                  <a:pt x="1135" y="814"/>
                </a:lnTo>
                <a:lnTo>
                  <a:pt x="1145" y="823"/>
                </a:lnTo>
                <a:lnTo>
                  <a:pt x="1154" y="831"/>
                </a:lnTo>
                <a:lnTo>
                  <a:pt x="1163" y="838"/>
                </a:lnTo>
                <a:lnTo>
                  <a:pt x="1178" y="853"/>
                </a:lnTo>
                <a:lnTo>
                  <a:pt x="1192" y="864"/>
                </a:lnTo>
                <a:lnTo>
                  <a:pt x="1209" y="875"/>
                </a:lnTo>
                <a:lnTo>
                  <a:pt x="1224" y="888"/>
                </a:lnTo>
                <a:lnTo>
                  <a:pt x="1237" y="899"/>
                </a:lnTo>
                <a:lnTo>
                  <a:pt x="1253" y="908"/>
                </a:lnTo>
                <a:lnTo>
                  <a:pt x="1264" y="917"/>
                </a:lnTo>
                <a:lnTo>
                  <a:pt x="1273" y="923"/>
                </a:lnTo>
                <a:lnTo>
                  <a:pt x="1286" y="932"/>
                </a:lnTo>
                <a:lnTo>
                  <a:pt x="1301" y="941"/>
                </a:lnTo>
                <a:lnTo>
                  <a:pt x="1316" y="948"/>
                </a:lnTo>
                <a:lnTo>
                  <a:pt x="1325" y="952"/>
                </a:lnTo>
                <a:lnTo>
                  <a:pt x="1334" y="958"/>
                </a:lnTo>
                <a:lnTo>
                  <a:pt x="1349" y="963"/>
                </a:lnTo>
                <a:lnTo>
                  <a:pt x="1363" y="971"/>
                </a:lnTo>
                <a:lnTo>
                  <a:pt x="1376" y="978"/>
                </a:lnTo>
                <a:lnTo>
                  <a:pt x="1395" y="991"/>
                </a:lnTo>
                <a:lnTo>
                  <a:pt x="1409" y="1000"/>
                </a:lnTo>
                <a:lnTo>
                  <a:pt x="1421" y="1007"/>
                </a:lnTo>
                <a:lnTo>
                  <a:pt x="1439" y="1015"/>
                </a:lnTo>
                <a:lnTo>
                  <a:pt x="1455" y="1024"/>
                </a:lnTo>
                <a:lnTo>
                  <a:pt x="1468" y="1031"/>
                </a:lnTo>
                <a:lnTo>
                  <a:pt x="1479" y="1037"/>
                </a:lnTo>
                <a:lnTo>
                  <a:pt x="1498" y="1044"/>
                </a:lnTo>
                <a:lnTo>
                  <a:pt x="1518" y="1055"/>
                </a:lnTo>
                <a:lnTo>
                  <a:pt x="1538" y="1064"/>
                </a:lnTo>
                <a:lnTo>
                  <a:pt x="1553" y="1075"/>
                </a:lnTo>
                <a:lnTo>
                  <a:pt x="1564" y="1084"/>
                </a:lnTo>
                <a:lnTo>
                  <a:pt x="1570" y="1094"/>
                </a:lnTo>
                <a:lnTo>
                  <a:pt x="1575" y="1107"/>
                </a:lnTo>
                <a:lnTo>
                  <a:pt x="1581" y="1125"/>
                </a:lnTo>
                <a:lnTo>
                  <a:pt x="1588" y="1147"/>
                </a:lnTo>
                <a:lnTo>
                  <a:pt x="1599" y="1167"/>
                </a:lnTo>
                <a:lnTo>
                  <a:pt x="1608" y="1187"/>
                </a:lnTo>
                <a:lnTo>
                  <a:pt x="1617" y="1202"/>
                </a:lnTo>
                <a:lnTo>
                  <a:pt x="1625" y="1226"/>
                </a:lnTo>
                <a:lnTo>
                  <a:pt x="1634" y="1257"/>
                </a:lnTo>
                <a:lnTo>
                  <a:pt x="1643" y="1290"/>
                </a:lnTo>
                <a:lnTo>
                  <a:pt x="1649" y="1312"/>
                </a:lnTo>
                <a:lnTo>
                  <a:pt x="1652" y="1331"/>
                </a:lnTo>
                <a:lnTo>
                  <a:pt x="1654" y="1344"/>
                </a:lnTo>
                <a:lnTo>
                  <a:pt x="1654" y="1357"/>
                </a:lnTo>
                <a:lnTo>
                  <a:pt x="1656" y="1368"/>
                </a:lnTo>
                <a:lnTo>
                  <a:pt x="1656" y="1391"/>
                </a:lnTo>
                <a:lnTo>
                  <a:pt x="1658" y="1421"/>
                </a:lnTo>
                <a:lnTo>
                  <a:pt x="1660" y="1458"/>
                </a:lnTo>
                <a:lnTo>
                  <a:pt x="1660" y="1498"/>
                </a:lnTo>
                <a:lnTo>
                  <a:pt x="1662" y="1539"/>
                </a:lnTo>
                <a:lnTo>
                  <a:pt x="1663" y="1575"/>
                </a:lnTo>
                <a:lnTo>
                  <a:pt x="1663" y="1607"/>
                </a:lnTo>
                <a:lnTo>
                  <a:pt x="1665" y="1630"/>
                </a:lnTo>
                <a:lnTo>
                  <a:pt x="1665" y="1643"/>
                </a:lnTo>
                <a:lnTo>
                  <a:pt x="1665" y="1658"/>
                </a:lnTo>
                <a:lnTo>
                  <a:pt x="1669" y="1676"/>
                </a:lnTo>
                <a:lnTo>
                  <a:pt x="1671" y="1691"/>
                </a:lnTo>
                <a:lnTo>
                  <a:pt x="1673" y="1700"/>
                </a:lnTo>
                <a:lnTo>
                  <a:pt x="1673" y="1711"/>
                </a:lnTo>
                <a:lnTo>
                  <a:pt x="1671" y="1728"/>
                </a:lnTo>
                <a:lnTo>
                  <a:pt x="1669" y="1748"/>
                </a:lnTo>
                <a:lnTo>
                  <a:pt x="1669" y="1768"/>
                </a:lnTo>
                <a:lnTo>
                  <a:pt x="1667" y="1783"/>
                </a:lnTo>
                <a:lnTo>
                  <a:pt x="1667" y="1788"/>
                </a:lnTo>
                <a:lnTo>
                  <a:pt x="1667" y="1790"/>
                </a:lnTo>
                <a:lnTo>
                  <a:pt x="1667" y="1792"/>
                </a:lnTo>
                <a:lnTo>
                  <a:pt x="1669" y="1796"/>
                </a:lnTo>
                <a:lnTo>
                  <a:pt x="1671" y="1800"/>
                </a:lnTo>
                <a:lnTo>
                  <a:pt x="1674" y="1807"/>
                </a:lnTo>
                <a:lnTo>
                  <a:pt x="1678" y="1814"/>
                </a:lnTo>
                <a:lnTo>
                  <a:pt x="1682" y="1818"/>
                </a:lnTo>
                <a:lnTo>
                  <a:pt x="1684" y="1822"/>
                </a:lnTo>
                <a:lnTo>
                  <a:pt x="1685" y="1823"/>
                </a:lnTo>
                <a:lnTo>
                  <a:pt x="1687" y="1825"/>
                </a:lnTo>
                <a:lnTo>
                  <a:pt x="1687" y="1825"/>
                </a:lnTo>
                <a:lnTo>
                  <a:pt x="1687" y="1829"/>
                </a:lnTo>
                <a:lnTo>
                  <a:pt x="1687" y="1834"/>
                </a:lnTo>
                <a:lnTo>
                  <a:pt x="1689" y="1840"/>
                </a:lnTo>
                <a:lnTo>
                  <a:pt x="1689" y="1845"/>
                </a:lnTo>
                <a:lnTo>
                  <a:pt x="1689" y="1866"/>
                </a:lnTo>
                <a:lnTo>
                  <a:pt x="1689" y="1868"/>
                </a:lnTo>
                <a:lnTo>
                  <a:pt x="1689" y="1871"/>
                </a:lnTo>
                <a:lnTo>
                  <a:pt x="1689" y="1875"/>
                </a:lnTo>
                <a:lnTo>
                  <a:pt x="1689" y="1879"/>
                </a:lnTo>
                <a:lnTo>
                  <a:pt x="1689" y="1884"/>
                </a:lnTo>
                <a:lnTo>
                  <a:pt x="1691" y="1891"/>
                </a:lnTo>
                <a:lnTo>
                  <a:pt x="1697" y="1917"/>
                </a:lnTo>
                <a:lnTo>
                  <a:pt x="1704" y="1943"/>
                </a:lnTo>
                <a:lnTo>
                  <a:pt x="1709" y="1961"/>
                </a:lnTo>
                <a:lnTo>
                  <a:pt x="1717" y="1978"/>
                </a:lnTo>
                <a:lnTo>
                  <a:pt x="1719" y="1991"/>
                </a:lnTo>
                <a:lnTo>
                  <a:pt x="1720" y="2000"/>
                </a:lnTo>
                <a:lnTo>
                  <a:pt x="1726" y="2013"/>
                </a:lnTo>
                <a:lnTo>
                  <a:pt x="1731" y="2026"/>
                </a:lnTo>
                <a:lnTo>
                  <a:pt x="1737" y="2037"/>
                </a:lnTo>
                <a:lnTo>
                  <a:pt x="1739" y="2046"/>
                </a:lnTo>
                <a:lnTo>
                  <a:pt x="1739" y="2050"/>
                </a:lnTo>
                <a:lnTo>
                  <a:pt x="1737" y="2053"/>
                </a:lnTo>
                <a:lnTo>
                  <a:pt x="1733" y="2057"/>
                </a:lnTo>
                <a:lnTo>
                  <a:pt x="1731" y="2059"/>
                </a:lnTo>
                <a:lnTo>
                  <a:pt x="1730" y="2061"/>
                </a:lnTo>
                <a:lnTo>
                  <a:pt x="1730" y="2061"/>
                </a:lnTo>
                <a:lnTo>
                  <a:pt x="1704" y="2081"/>
                </a:lnTo>
                <a:lnTo>
                  <a:pt x="1704" y="2081"/>
                </a:lnTo>
                <a:lnTo>
                  <a:pt x="1702" y="2084"/>
                </a:lnTo>
                <a:lnTo>
                  <a:pt x="1700" y="2086"/>
                </a:lnTo>
                <a:lnTo>
                  <a:pt x="1698" y="2092"/>
                </a:lnTo>
                <a:lnTo>
                  <a:pt x="1697" y="2097"/>
                </a:lnTo>
                <a:lnTo>
                  <a:pt x="1697" y="2101"/>
                </a:lnTo>
                <a:lnTo>
                  <a:pt x="1695" y="2107"/>
                </a:lnTo>
                <a:lnTo>
                  <a:pt x="1695" y="2114"/>
                </a:lnTo>
                <a:lnTo>
                  <a:pt x="1695" y="2125"/>
                </a:lnTo>
                <a:lnTo>
                  <a:pt x="1698" y="2140"/>
                </a:lnTo>
                <a:lnTo>
                  <a:pt x="1706" y="2160"/>
                </a:lnTo>
                <a:lnTo>
                  <a:pt x="1715" y="2187"/>
                </a:lnTo>
                <a:lnTo>
                  <a:pt x="1720" y="2208"/>
                </a:lnTo>
                <a:lnTo>
                  <a:pt x="1724" y="2235"/>
                </a:lnTo>
                <a:lnTo>
                  <a:pt x="1726" y="2272"/>
                </a:lnTo>
                <a:lnTo>
                  <a:pt x="1728" y="2314"/>
                </a:lnTo>
                <a:lnTo>
                  <a:pt x="1730" y="2358"/>
                </a:lnTo>
                <a:lnTo>
                  <a:pt x="1730" y="2406"/>
                </a:lnTo>
                <a:lnTo>
                  <a:pt x="1730" y="2456"/>
                </a:lnTo>
                <a:lnTo>
                  <a:pt x="1728" y="2504"/>
                </a:lnTo>
                <a:lnTo>
                  <a:pt x="1728" y="2548"/>
                </a:lnTo>
                <a:lnTo>
                  <a:pt x="1726" y="2588"/>
                </a:lnTo>
                <a:lnTo>
                  <a:pt x="1724" y="2621"/>
                </a:lnTo>
                <a:lnTo>
                  <a:pt x="1724" y="2649"/>
                </a:lnTo>
                <a:lnTo>
                  <a:pt x="1722" y="2665"/>
                </a:lnTo>
                <a:lnTo>
                  <a:pt x="1722" y="2671"/>
                </a:lnTo>
                <a:lnTo>
                  <a:pt x="1724" y="2675"/>
                </a:lnTo>
                <a:lnTo>
                  <a:pt x="1730" y="2684"/>
                </a:lnTo>
                <a:lnTo>
                  <a:pt x="1733" y="2693"/>
                </a:lnTo>
                <a:lnTo>
                  <a:pt x="1737" y="2702"/>
                </a:lnTo>
                <a:lnTo>
                  <a:pt x="1739" y="2706"/>
                </a:lnTo>
                <a:lnTo>
                  <a:pt x="1741" y="2713"/>
                </a:lnTo>
                <a:lnTo>
                  <a:pt x="1744" y="2719"/>
                </a:lnTo>
                <a:lnTo>
                  <a:pt x="1746" y="2724"/>
                </a:lnTo>
                <a:lnTo>
                  <a:pt x="1748" y="2730"/>
                </a:lnTo>
                <a:lnTo>
                  <a:pt x="1750" y="2739"/>
                </a:lnTo>
                <a:lnTo>
                  <a:pt x="1750" y="2752"/>
                </a:lnTo>
                <a:lnTo>
                  <a:pt x="1752" y="2763"/>
                </a:lnTo>
                <a:lnTo>
                  <a:pt x="1750" y="2768"/>
                </a:lnTo>
                <a:lnTo>
                  <a:pt x="1750" y="2776"/>
                </a:lnTo>
                <a:lnTo>
                  <a:pt x="1748" y="2781"/>
                </a:lnTo>
                <a:lnTo>
                  <a:pt x="1748" y="2787"/>
                </a:lnTo>
                <a:lnTo>
                  <a:pt x="1746" y="2790"/>
                </a:lnTo>
                <a:lnTo>
                  <a:pt x="1746" y="2792"/>
                </a:lnTo>
                <a:lnTo>
                  <a:pt x="1737" y="2820"/>
                </a:lnTo>
                <a:lnTo>
                  <a:pt x="1735" y="2862"/>
                </a:lnTo>
                <a:lnTo>
                  <a:pt x="1757" y="2961"/>
                </a:lnTo>
                <a:lnTo>
                  <a:pt x="1768" y="3004"/>
                </a:lnTo>
                <a:lnTo>
                  <a:pt x="1768" y="3046"/>
                </a:lnTo>
                <a:lnTo>
                  <a:pt x="1768" y="3048"/>
                </a:lnTo>
                <a:lnTo>
                  <a:pt x="1766" y="3051"/>
                </a:lnTo>
                <a:lnTo>
                  <a:pt x="1763" y="3062"/>
                </a:lnTo>
                <a:lnTo>
                  <a:pt x="1757" y="3079"/>
                </a:lnTo>
                <a:lnTo>
                  <a:pt x="1750" y="3101"/>
                </a:lnTo>
                <a:lnTo>
                  <a:pt x="1739" y="3134"/>
                </a:lnTo>
                <a:lnTo>
                  <a:pt x="1728" y="3158"/>
                </a:lnTo>
                <a:lnTo>
                  <a:pt x="1709" y="3180"/>
                </a:lnTo>
                <a:lnTo>
                  <a:pt x="1687" y="3202"/>
                </a:lnTo>
                <a:lnTo>
                  <a:pt x="1662" y="3222"/>
                </a:lnTo>
                <a:lnTo>
                  <a:pt x="1638" y="3241"/>
                </a:lnTo>
                <a:lnTo>
                  <a:pt x="1614" y="3255"/>
                </a:lnTo>
                <a:lnTo>
                  <a:pt x="1593" y="3268"/>
                </a:lnTo>
                <a:lnTo>
                  <a:pt x="1579" y="3276"/>
                </a:lnTo>
                <a:lnTo>
                  <a:pt x="1573" y="3277"/>
                </a:lnTo>
                <a:lnTo>
                  <a:pt x="1568" y="3277"/>
                </a:lnTo>
                <a:lnTo>
                  <a:pt x="1564" y="3277"/>
                </a:lnTo>
                <a:lnTo>
                  <a:pt x="1560" y="3276"/>
                </a:lnTo>
                <a:lnTo>
                  <a:pt x="1557" y="3276"/>
                </a:lnTo>
                <a:lnTo>
                  <a:pt x="1557" y="3276"/>
                </a:lnTo>
                <a:lnTo>
                  <a:pt x="1546" y="3255"/>
                </a:lnTo>
                <a:lnTo>
                  <a:pt x="1549" y="3239"/>
                </a:lnTo>
                <a:lnTo>
                  <a:pt x="1555" y="3231"/>
                </a:lnTo>
                <a:lnTo>
                  <a:pt x="1555" y="3231"/>
                </a:lnTo>
                <a:lnTo>
                  <a:pt x="1555" y="3231"/>
                </a:lnTo>
                <a:lnTo>
                  <a:pt x="1557" y="3231"/>
                </a:lnTo>
                <a:lnTo>
                  <a:pt x="1560" y="3230"/>
                </a:lnTo>
                <a:lnTo>
                  <a:pt x="1566" y="3224"/>
                </a:lnTo>
                <a:lnTo>
                  <a:pt x="1575" y="3213"/>
                </a:lnTo>
                <a:lnTo>
                  <a:pt x="1588" y="3197"/>
                </a:lnTo>
                <a:lnTo>
                  <a:pt x="1599" y="3178"/>
                </a:lnTo>
                <a:lnTo>
                  <a:pt x="1606" y="3156"/>
                </a:lnTo>
                <a:lnTo>
                  <a:pt x="1608" y="3130"/>
                </a:lnTo>
                <a:lnTo>
                  <a:pt x="1610" y="3106"/>
                </a:lnTo>
                <a:lnTo>
                  <a:pt x="1608" y="3083"/>
                </a:lnTo>
                <a:lnTo>
                  <a:pt x="1606" y="3064"/>
                </a:lnTo>
                <a:lnTo>
                  <a:pt x="1603" y="3051"/>
                </a:lnTo>
                <a:lnTo>
                  <a:pt x="1603" y="3048"/>
                </a:lnTo>
                <a:lnTo>
                  <a:pt x="1593" y="3037"/>
                </a:lnTo>
                <a:lnTo>
                  <a:pt x="1579" y="3046"/>
                </a:lnTo>
                <a:lnTo>
                  <a:pt x="1579" y="3057"/>
                </a:lnTo>
                <a:lnTo>
                  <a:pt x="1571" y="3094"/>
                </a:lnTo>
                <a:lnTo>
                  <a:pt x="1570" y="3097"/>
                </a:lnTo>
                <a:lnTo>
                  <a:pt x="1570" y="3106"/>
                </a:lnTo>
                <a:lnTo>
                  <a:pt x="1568" y="3119"/>
                </a:lnTo>
                <a:lnTo>
                  <a:pt x="1566" y="3130"/>
                </a:lnTo>
                <a:lnTo>
                  <a:pt x="1564" y="3138"/>
                </a:lnTo>
                <a:lnTo>
                  <a:pt x="1562" y="3141"/>
                </a:lnTo>
                <a:lnTo>
                  <a:pt x="1560" y="3147"/>
                </a:lnTo>
                <a:lnTo>
                  <a:pt x="1559" y="3151"/>
                </a:lnTo>
                <a:lnTo>
                  <a:pt x="1555" y="3154"/>
                </a:lnTo>
                <a:lnTo>
                  <a:pt x="1553" y="3156"/>
                </a:lnTo>
                <a:lnTo>
                  <a:pt x="1553" y="3158"/>
                </a:lnTo>
                <a:lnTo>
                  <a:pt x="1551" y="3158"/>
                </a:lnTo>
                <a:lnTo>
                  <a:pt x="1549" y="3162"/>
                </a:lnTo>
                <a:lnTo>
                  <a:pt x="1547" y="3165"/>
                </a:lnTo>
                <a:lnTo>
                  <a:pt x="1544" y="3169"/>
                </a:lnTo>
                <a:lnTo>
                  <a:pt x="1540" y="3173"/>
                </a:lnTo>
                <a:lnTo>
                  <a:pt x="1535" y="3176"/>
                </a:lnTo>
                <a:lnTo>
                  <a:pt x="1531" y="3178"/>
                </a:lnTo>
                <a:lnTo>
                  <a:pt x="1525" y="3178"/>
                </a:lnTo>
                <a:lnTo>
                  <a:pt x="1520" y="3176"/>
                </a:lnTo>
                <a:lnTo>
                  <a:pt x="1514" y="3171"/>
                </a:lnTo>
                <a:lnTo>
                  <a:pt x="1509" y="3165"/>
                </a:lnTo>
                <a:lnTo>
                  <a:pt x="1505" y="3156"/>
                </a:lnTo>
                <a:lnTo>
                  <a:pt x="1501" y="3143"/>
                </a:lnTo>
                <a:lnTo>
                  <a:pt x="1505" y="3134"/>
                </a:lnTo>
                <a:lnTo>
                  <a:pt x="1509" y="3127"/>
                </a:lnTo>
                <a:lnTo>
                  <a:pt x="1511" y="3125"/>
                </a:lnTo>
                <a:lnTo>
                  <a:pt x="1516" y="3072"/>
                </a:lnTo>
                <a:lnTo>
                  <a:pt x="1516" y="3073"/>
                </a:lnTo>
                <a:lnTo>
                  <a:pt x="1516" y="3075"/>
                </a:lnTo>
                <a:lnTo>
                  <a:pt x="1518" y="3081"/>
                </a:lnTo>
                <a:lnTo>
                  <a:pt x="1518" y="3083"/>
                </a:lnTo>
                <a:lnTo>
                  <a:pt x="1518" y="3084"/>
                </a:lnTo>
                <a:lnTo>
                  <a:pt x="1518" y="3083"/>
                </a:lnTo>
                <a:lnTo>
                  <a:pt x="1518" y="3073"/>
                </a:lnTo>
                <a:lnTo>
                  <a:pt x="1518" y="3055"/>
                </a:lnTo>
                <a:lnTo>
                  <a:pt x="1516" y="3027"/>
                </a:lnTo>
                <a:lnTo>
                  <a:pt x="1518" y="2985"/>
                </a:lnTo>
                <a:lnTo>
                  <a:pt x="1524" y="2948"/>
                </a:lnTo>
                <a:lnTo>
                  <a:pt x="1531" y="2923"/>
                </a:lnTo>
                <a:lnTo>
                  <a:pt x="1540" y="2902"/>
                </a:lnTo>
                <a:lnTo>
                  <a:pt x="1546" y="2891"/>
                </a:lnTo>
                <a:lnTo>
                  <a:pt x="1549" y="2888"/>
                </a:lnTo>
                <a:lnTo>
                  <a:pt x="1566" y="2864"/>
                </a:lnTo>
                <a:lnTo>
                  <a:pt x="1568" y="2862"/>
                </a:lnTo>
                <a:lnTo>
                  <a:pt x="1570" y="2860"/>
                </a:lnTo>
                <a:lnTo>
                  <a:pt x="1571" y="2856"/>
                </a:lnTo>
                <a:lnTo>
                  <a:pt x="1573" y="2853"/>
                </a:lnTo>
                <a:lnTo>
                  <a:pt x="1577" y="2847"/>
                </a:lnTo>
                <a:lnTo>
                  <a:pt x="1581" y="2844"/>
                </a:lnTo>
                <a:lnTo>
                  <a:pt x="1582" y="2840"/>
                </a:lnTo>
                <a:lnTo>
                  <a:pt x="1586" y="2831"/>
                </a:lnTo>
                <a:lnTo>
                  <a:pt x="1586" y="2818"/>
                </a:lnTo>
                <a:lnTo>
                  <a:pt x="1586" y="2807"/>
                </a:lnTo>
                <a:lnTo>
                  <a:pt x="1586" y="2803"/>
                </a:lnTo>
                <a:lnTo>
                  <a:pt x="1584" y="2770"/>
                </a:lnTo>
                <a:lnTo>
                  <a:pt x="1584" y="2765"/>
                </a:lnTo>
                <a:lnTo>
                  <a:pt x="1584" y="2755"/>
                </a:lnTo>
                <a:lnTo>
                  <a:pt x="1582" y="2741"/>
                </a:lnTo>
                <a:lnTo>
                  <a:pt x="1582" y="2728"/>
                </a:lnTo>
                <a:lnTo>
                  <a:pt x="1581" y="2715"/>
                </a:lnTo>
                <a:lnTo>
                  <a:pt x="1579" y="2702"/>
                </a:lnTo>
                <a:lnTo>
                  <a:pt x="1573" y="2687"/>
                </a:lnTo>
                <a:lnTo>
                  <a:pt x="1570" y="2678"/>
                </a:lnTo>
                <a:lnTo>
                  <a:pt x="1568" y="2673"/>
                </a:lnTo>
                <a:lnTo>
                  <a:pt x="1559" y="2643"/>
                </a:lnTo>
                <a:lnTo>
                  <a:pt x="1555" y="2621"/>
                </a:lnTo>
                <a:lnTo>
                  <a:pt x="1553" y="2618"/>
                </a:lnTo>
                <a:lnTo>
                  <a:pt x="1549" y="2608"/>
                </a:lnTo>
                <a:lnTo>
                  <a:pt x="1544" y="2595"/>
                </a:lnTo>
                <a:lnTo>
                  <a:pt x="1540" y="2584"/>
                </a:lnTo>
                <a:lnTo>
                  <a:pt x="1536" y="2575"/>
                </a:lnTo>
                <a:lnTo>
                  <a:pt x="1535" y="2562"/>
                </a:lnTo>
                <a:lnTo>
                  <a:pt x="1533" y="2548"/>
                </a:lnTo>
                <a:lnTo>
                  <a:pt x="1531" y="2537"/>
                </a:lnTo>
                <a:lnTo>
                  <a:pt x="1527" y="2529"/>
                </a:lnTo>
                <a:lnTo>
                  <a:pt x="1525" y="2520"/>
                </a:lnTo>
                <a:lnTo>
                  <a:pt x="1520" y="2507"/>
                </a:lnTo>
                <a:lnTo>
                  <a:pt x="1516" y="2496"/>
                </a:lnTo>
                <a:lnTo>
                  <a:pt x="1516" y="2489"/>
                </a:lnTo>
                <a:lnTo>
                  <a:pt x="1516" y="2483"/>
                </a:lnTo>
                <a:lnTo>
                  <a:pt x="1516" y="2478"/>
                </a:lnTo>
                <a:lnTo>
                  <a:pt x="1514" y="2469"/>
                </a:lnTo>
                <a:lnTo>
                  <a:pt x="1511" y="2454"/>
                </a:lnTo>
                <a:lnTo>
                  <a:pt x="1503" y="2434"/>
                </a:lnTo>
                <a:lnTo>
                  <a:pt x="1494" y="2412"/>
                </a:lnTo>
                <a:lnTo>
                  <a:pt x="1483" y="2386"/>
                </a:lnTo>
                <a:lnTo>
                  <a:pt x="1468" y="2360"/>
                </a:lnTo>
                <a:lnTo>
                  <a:pt x="1457" y="2340"/>
                </a:lnTo>
                <a:lnTo>
                  <a:pt x="1450" y="2311"/>
                </a:lnTo>
                <a:lnTo>
                  <a:pt x="1443" y="2279"/>
                </a:lnTo>
                <a:lnTo>
                  <a:pt x="1439" y="2248"/>
                </a:lnTo>
                <a:lnTo>
                  <a:pt x="1435" y="2219"/>
                </a:lnTo>
                <a:lnTo>
                  <a:pt x="1432" y="2195"/>
                </a:lnTo>
                <a:lnTo>
                  <a:pt x="1432" y="2176"/>
                </a:lnTo>
                <a:lnTo>
                  <a:pt x="1430" y="2171"/>
                </a:lnTo>
                <a:lnTo>
                  <a:pt x="1430" y="2119"/>
                </a:lnTo>
                <a:lnTo>
                  <a:pt x="1415" y="2103"/>
                </a:lnTo>
                <a:lnTo>
                  <a:pt x="1402" y="2105"/>
                </a:lnTo>
                <a:lnTo>
                  <a:pt x="1393" y="2105"/>
                </a:lnTo>
                <a:lnTo>
                  <a:pt x="1384" y="2110"/>
                </a:lnTo>
                <a:lnTo>
                  <a:pt x="1384" y="2121"/>
                </a:lnTo>
                <a:lnTo>
                  <a:pt x="1384" y="2129"/>
                </a:lnTo>
                <a:lnTo>
                  <a:pt x="1384" y="2138"/>
                </a:lnTo>
                <a:lnTo>
                  <a:pt x="1384" y="2145"/>
                </a:lnTo>
                <a:lnTo>
                  <a:pt x="1384" y="2151"/>
                </a:lnTo>
                <a:lnTo>
                  <a:pt x="1386" y="2158"/>
                </a:lnTo>
                <a:lnTo>
                  <a:pt x="1386" y="2169"/>
                </a:lnTo>
                <a:lnTo>
                  <a:pt x="1386" y="2187"/>
                </a:lnTo>
                <a:lnTo>
                  <a:pt x="1384" y="2202"/>
                </a:lnTo>
                <a:lnTo>
                  <a:pt x="1380" y="2213"/>
                </a:lnTo>
                <a:lnTo>
                  <a:pt x="1378" y="2220"/>
                </a:lnTo>
                <a:lnTo>
                  <a:pt x="1378" y="2230"/>
                </a:lnTo>
                <a:lnTo>
                  <a:pt x="1380" y="2243"/>
                </a:lnTo>
                <a:lnTo>
                  <a:pt x="1384" y="2266"/>
                </a:lnTo>
                <a:lnTo>
                  <a:pt x="1384" y="2285"/>
                </a:lnTo>
                <a:lnTo>
                  <a:pt x="1386" y="2298"/>
                </a:lnTo>
                <a:lnTo>
                  <a:pt x="1389" y="2311"/>
                </a:lnTo>
                <a:lnTo>
                  <a:pt x="1393" y="2327"/>
                </a:lnTo>
                <a:lnTo>
                  <a:pt x="1395" y="2347"/>
                </a:lnTo>
                <a:lnTo>
                  <a:pt x="1393" y="2368"/>
                </a:lnTo>
                <a:lnTo>
                  <a:pt x="1393" y="2386"/>
                </a:lnTo>
                <a:lnTo>
                  <a:pt x="1393" y="2415"/>
                </a:lnTo>
                <a:lnTo>
                  <a:pt x="1393" y="2421"/>
                </a:lnTo>
                <a:lnTo>
                  <a:pt x="1393" y="2423"/>
                </a:lnTo>
                <a:lnTo>
                  <a:pt x="1393" y="2426"/>
                </a:lnTo>
                <a:lnTo>
                  <a:pt x="1393" y="2430"/>
                </a:lnTo>
                <a:lnTo>
                  <a:pt x="1393" y="2434"/>
                </a:lnTo>
                <a:lnTo>
                  <a:pt x="1395" y="2439"/>
                </a:lnTo>
                <a:lnTo>
                  <a:pt x="1395" y="2445"/>
                </a:lnTo>
                <a:lnTo>
                  <a:pt x="1397" y="2448"/>
                </a:lnTo>
                <a:lnTo>
                  <a:pt x="1398" y="2452"/>
                </a:lnTo>
                <a:lnTo>
                  <a:pt x="1400" y="2454"/>
                </a:lnTo>
                <a:lnTo>
                  <a:pt x="1402" y="2458"/>
                </a:lnTo>
                <a:lnTo>
                  <a:pt x="1404" y="2463"/>
                </a:lnTo>
                <a:lnTo>
                  <a:pt x="1406" y="2469"/>
                </a:lnTo>
                <a:lnTo>
                  <a:pt x="1408" y="2474"/>
                </a:lnTo>
                <a:lnTo>
                  <a:pt x="1411" y="2480"/>
                </a:lnTo>
                <a:lnTo>
                  <a:pt x="1413" y="2483"/>
                </a:lnTo>
                <a:lnTo>
                  <a:pt x="1415" y="2487"/>
                </a:lnTo>
                <a:lnTo>
                  <a:pt x="1417" y="2491"/>
                </a:lnTo>
                <a:lnTo>
                  <a:pt x="1417" y="2491"/>
                </a:lnTo>
                <a:lnTo>
                  <a:pt x="1417" y="2494"/>
                </a:lnTo>
                <a:lnTo>
                  <a:pt x="1421" y="2502"/>
                </a:lnTo>
                <a:lnTo>
                  <a:pt x="1422" y="2513"/>
                </a:lnTo>
                <a:lnTo>
                  <a:pt x="1424" y="2522"/>
                </a:lnTo>
                <a:lnTo>
                  <a:pt x="1424" y="2573"/>
                </a:lnTo>
                <a:lnTo>
                  <a:pt x="1426" y="2592"/>
                </a:lnTo>
                <a:lnTo>
                  <a:pt x="1428" y="2605"/>
                </a:lnTo>
                <a:lnTo>
                  <a:pt x="1430" y="2616"/>
                </a:lnTo>
                <a:lnTo>
                  <a:pt x="1432" y="2625"/>
                </a:lnTo>
                <a:lnTo>
                  <a:pt x="1435" y="2634"/>
                </a:lnTo>
                <a:lnTo>
                  <a:pt x="1437" y="2649"/>
                </a:lnTo>
                <a:lnTo>
                  <a:pt x="1439" y="2662"/>
                </a:lnTo>
                <a:lnTo>
                  <a:pt x="1444" y="2676"/>
                </a:lnTo>
                <a:lnTo>
                  <a:pt x="1450" y="2691"/>
                </a:lnTo>
                <a:lnTo>
                  <a:pt x="1455" y="2702"/>
                </a:lnTo>
                <a:lnTo>
                  <a:pt x="1459" y="2709"/>
                </a:lnTo>
                <a:lnTo>
                  <a:pt x="1459" y="2713"/>
                </a:lnTo>
                <a:lnTo>
                  <a:pt x="1461" y="2719"/>
                </a:lnTo>
                <a:lnTo>
                  <a:pt x="1463" y="2722"/>
                </a:lnTo>
                <a:lnTo>
                  <a:pt x="1465" y="2726"/>
                </a:lnTo>
                <a:lnTo>
                  <a:pt x="1467" y="2728"/>
                </a:lnTo>
                <a:lnTo>
                  <a:pt x="1467" y="2730"/>
                </a:lnTo>
                <a:lnTo>
                  <a:pt x="1467" y="2754"/>
                </a:lnTo>
                <a:lnTo>
                  <a:pt x="1463" y="2781"/>
                </a:lnTo>
                <a:lnTo>
                  <a:pt x="1463" y="2783"/>
                </a:lnTo>
                <a:lnTo>
                  <a:pt x="1461" y="2785"/>
                </a:lnTo>
                <a:lnTo>
                  <a:pt x="1461" y="2790"/>
                </a:lnTo>
                <a:lnTo>
                  <a:pt x="1459" y="2799"/>
                </a:lnTo>
                <a:lnTo>
                  <a:pt x="1457" y="2809"/>
                </a:lnTo>
                <a:lnTo>
                  <a:pt x="1455" y="2816"/>
                </a:lnTo>
                <a:lnTo>
                  <a:pt x="1454" y="2820"/>
                </a:lnTo>
                <a:lnTo>
                  <a:pt x="1452" y="2822"/>
                </a:lnTo>
                <a:lnTo>
                  <a:pt x="1452" y="2822"/>
                </a:lnTo>
                <a:lnTo>
                  <a:pt x="1450" y="2822"/>
                </a:lnTo>
                <a:lnTo>
                  <a:pt x="1450" y="2822"/>
                </a:lnTo>
                <a:lnTo>
                  <a:pt x="1448" y="2823"/>
                </a:lnTo>
                <a:lnTo>
                  <a:pt x="1446" y="2825"/>
                </a:lnTo>
                <a:lnTo>
                  <a:pt x="1444" y="2831"/>
                </a:lnTo>
                <a:lnTo>
                  <a:pt x="1443" y="2836"/>
                </a:lnTo>
                <a:lnTo>
                  <a:pt x="1443" y="2840"/>
                </a:lnTo>
                <a:lnTo>
                  <a:pt x="1443" y="2844"/>
                </a:lnTo>
                <a:lnTo>
                  <a:pt x="1443" y="2845"/>
                </a:lnTo>
                <a:lnTo>
                  <a:pt x="1443" y="2849"/>
                </a:lnTo>
                <a:lnTo>
                  <a:pt x="1443" y="2862"/>
                </a:lnTo>
                <a:lnTo>
                  <a:pt x="1444" y="2875"/>
                </a:lnTo>
                <a:lnTo>
                  <a:pt x="1444" y="2890"/>
                </a:lnTo>
                <a:lnTo>
                  <a:pt x="1444" y="2895"/>
                </a:lnTo>
                <a:lnTo>
                  <a:pt x="1443" y="2902"/>
                </a:lnTo>
                <a:lnTo>
                  <a:pt x="1443" y="2912"/>
                </a:lnTo>
                <a:lnTo>
                  <a:pt x="1443" y="2924"/>
                </a:lnTo>
                <a:lnTo>
                  <a:pt x="1443" y="2941"/>
                </a:lnTo>
                <a:lnTo>
                  <a:pt x="1446" y="2967"/>
                </a:lnTo>
                <a:lnTo>
                  <a:pt x="1450" y="3000"/>
                </a:lnTo>
                <a:lnTo>
                  <a:pt x="1452" y="3022"/>
                </a:lnTo>
                <a:lnTo>
                  <a:pt x="1452" y="3053"/>
                </a:lnTo>
                <a:lnTo>
                  <a:pt x="1450" y="3094"/>
                </a:lnTo>
                <a:lnTo>
                  <a:pt x="1448" y="3140"/>
                </a:lnTo>
                <a:lnTo>
                  <a:pt x="1443" y="3189"/>
                </a:lnTo>
                <a:lnTo>
                  <a:pt x="1439" y="3243"/>
                </a:lnTo>
                <a:lnTo>
                  <a:pt x="1433" y="3296"/>
                </a:lnTo>
                <a:lnTo>
                  <a:pt x="1426" y="3351"/>
                </a:lnTo>
                <a:lnTo>
                  <a:pt x="1421" y="3402"/>
                </a:lnTo>
                <a:lnTo>
                  <a:pt x="1415" y="3452"/>
                </a:lnTo>
                <a:lnTo>
                  <a:pt x="1409" y="3496"/>
                </a:lnTo>
                <a:lnTo>
                  <a:pt x="1404" y="3535"/>
                </a:lnTo>
                <a:lnTo>
                  <a:pt x="1400" y="3564"/>
                </a:lnTo>
                <a:lnTo>
                  <a:pt x="1397" y="3584"/>
                </a:lnTo>
                <a:lnTo>
                  <a:pt x="1395" y="3594"/>
                </a:lnTo>
                <a:lnTo>
                  <a:pt x="1391" y="3603"/>
                </a:lnTo>
                <a:lnTo>
                  <a:pt x="1389" y="3610"/>
                </a:lnTo>
                <a:lnTo>
                  <a:pt x="1386" y="3617"/>
                </a:lnTo>
                <a:lnTo>
                  <a:pt x="1382" y="3627"/>
                </a:lnTo>
                <a:lnTo>
                  <a:pt x="1378" y="3641"/>
                </a:lnTo>
                <a:lnTo>
                  <a:pt x="1375" y="3649"/>
                </a:lnTo>
                <a:lnTo>
                  <a:pt x="1371" y="3658"/>
                </a:lnTo>
                <a:lnTo>
                  <a:pt x="1369" y="3669"/>
                </a:lnTo>
                <a:lnTo>
                  <a:pt x="1371" y="3684"/>
                </a:lnTo>
                <a:lnTo>
                  <a:pt x="1375" y="3700"/>
                </a:lnTo>
                <a:lnTo>
                  <a:pt x="1375" y="3717"/>
                </a:lnTo>
                <a:lnTo>
                  <a:pt x="1373" y="3733"/>
                </a:lnTo>
                <a:lnTo>
                  <a:pt x="1373" y="3748"/>
                </a:lnTo>
                <a:lnTo>
                  <a:pt x="1373" y="3765"/>
                </a:lnTo>
                <a:lnTo>
                  <a:pt x="1373" y="3788"/>
                </a:lnTo>
                <a:lnTo>
                  <a:pt x="1371" y="3803"/>
                </a:lnTo>
                <a:lnTo>
                  <a:pt x="1369" y="3823"/>
                </a:lnTo>
                <a:lnTo>
                  <a:pt x="1365" y="3845"/>
                </a:lnTo>
                <a:lnTo>
                  <a:pt x="1360" y="3871"/>
                </a:lnTo>
                <a:lnTo>
                  <a:pt x="1356" y="3897"/>
                </a:lnTo>
                <a:lnTo>
                  <a:pt x="1352" y="3919"/>
                </a:lnTo>
                <a:lnTo>
                  <a:pt x="1349" y="3939"/>
                </a:lnTo>
                <a:lnTo>
                  <a:pt x="1347" y="3950"/>
                </a:lnTo>
                <a:lnTo>
                  <a:pt x="1347" y="3956"/>
                </a:lnTo>
                <a:lnTo>
                  <a:pt x="1347" y="3958"/>
                </a:lnTo>
                <a:lnTo>
                  <a:pt x="1347" y="3961"/>
                </a:lnTo>
                <a:lnTo>
                  <a:pt x="1347" y="3967"/>
                </a:lnTo>
                <a:lnTo>
                  <a:pt x="1347" y="3974"/>
                </a:lnTo>
                <a:lnTo>
                  <a:pt x="1347" y="3980"/>
                </a:lnTo>
                <a:lnTo>
                  <a:pt x="1347" y="3998"/>
                </a:lnTo>
                <a:lnTo>
                  <a:pt x="1349" y="4018"/>
                </a:lnTo>
                <a:lnTo>
                  <a:pt x="1349" y="4064"/>
                </a:lnTo>
                <a:lnTo>
                  <a:pt x="1349" y="4072"/>
                </a:lnTo>
                <a:lnTo>
                  <a:pt x="1351" y="4079"/>
                </a:lnTo>
                <a:lnTo>
                  <a:pt x="1352" y="4088"/>
                </a:lnTo>
                <a:lnTo>
                  <a:pt x="1358" y="4101"/>
                </a:lnTo>
                <a:lnTo>
                  <a:pt x="1363" y="4123"/>
                </a:lnTo>
                <a:lnTo>
                  <a:pt x="1367" y="4141"/>
                </a:lnTo>
                <a:lnTo>
                  <a:pt x="1367" y="4169"/>
                </a:lnTo>
                <a:lnTo>
                  <a:pt x="1367" y="4200"/>
                </a:lnTo>
                <a:lnTo>
                  <a:pt x="1363" y="4237"/>
                </a:lnTo>
                <a:lnTo>
                  <a:pt x="1360" y="4274"/>
                </a:lnTo>
                <a:lnTo>
                  <a:pt x="1356" y="4309"/>
                </a:lnTo>
                <a:lnTo>
                  <a:pt x="1352" y="4342"/>
                </a:lnTo>
                <a:lnTo>
                  <a:pt x="1349" y="4371"/>
                </a:lnTo>
                <a:lnTo>
                  <a:pt x="1345" y="4391"/>
                </a:lnTo>
                <a:lnTo>
                  <a:pt x="1345" y="4402"/>
                </a:lnTo>
                <a:lnTo>
                  <a:pt x="1341" y="4421"/>
                </a:lnTo>
                <a:lnTo>
                  <a:pt x="1336" y="4434"/>
                </a:lnTo>
                <a:lnTo>
                  <a:pt x="1332" y="4445"/>
                </a:lnTo>
                <a:lnTo>
                  <a:pt x="1330" y="4454"/>
                </a:lnTo>
                <a:lnTo>
                  <a:pt x="1332" y="4465"/>
                </a:lnTo>
                <a:lnTo>
                  <a:pt x="1338" y="4480"/>
                </a:lnTo>
                <a:lnTo>
                  <a:pt x="1341" y="4492"/>
                </a:lnTo>
                <a:lnTo>
                  <a:pt x="1343" y="4507"/>
                </a:lnTo>
                <a:lnTo>
                  <a:pt x="1343" y="4526"/>
                </a:lnTo>
                <a:lnTo>
                  <a:pt x="1341" y="4544"/>
                </a:lnTo>
                <a:lnTo>
                  <a:pt x="1343" y="4581"/>
                </a:lnTo>
                <a:lnTo>
                  <a:pt x="1345" y="4621"/>
                </a:lnTo>
                <a:lnTo>
                  <a:pt x="1343" y="4643"/>
                </a:lnTo>
                <a:lnTo>
                  <a:pt x="1340" y="4660"/>
                </a:lnTo>
                <a:lnTo>
                  <a:pt x="1332" y="4680"/>
                </a:lnTo>
                <a:lnTo>
                  <a:pt x="1325" y="4702"/>
                </a:lnTo>
                <a:lnTo>
                  <a:pt x="1323" y="4702"/>
                </a:lnTo>
                <a:lnTo>
                  <a:pt x="1319" y="4708"/>
                </a:lnTo>
                <a:lnTo>
                  <a:pt x="1312" y="4720"/>
                </a:lnTo>
                <a:lnTo>
                  <a:pt x="1305" y="4735"/>
                </a:lnTo>
                <a:lnTo>
                  <a:pt x="1297" y="4755"/>
                </a:lnTo>
                <a:lnTo>
                  <a:pt x="1290" y="4776"/>
                </a:lnTo>
                <a:lnTo>
                  <a:pt x="1284" y="4798"/>
                </a:lnTo>
                <a:lnTo>
                  <a:pt x="1281" y="4820"/>
                </a:lnTo>
                <a:lnTo>
                  <a:pt x="1283" y="4840"/>
                </a:lnTo>
                <a:lnTo>
                  <a:pt x="1288" y="4856"/>
                </a:lnTo>
                <a:lnTo>
                  <a:pt x="1292" y="4866"/>
                </a:lnTo>
                <a:lnTo>
                  <a:pt x="1292" y="4880"/>
                </a:lnTo>
                <a:lnTo>
                  <a:pt x="1292" y="4895"/>
                </a:lnTo>
                <a:lnTo>
                  <a:pt x="1290" y="4912"/>
                </a:lnTo>
                <a:lnTo>
                  <a:pt x="1295" y="4954"/>
                </a:lnTo>
                <a:lnTo>
                  <a:pt x="1297" y="4987"/>
                </a:lnTo>
                <a:lnTo>
                  <a:pt x="1295" y="5016"/>
                </a:lnTo>
                <a:lnTo>
                  <a:pt x="1290" y="5040"/>
                </a:lnTo>
                <a:lnTo>
                  <a:pt x="1286" y="5062"/>
                </a:lnTo>
                <a:lnTo>
                  <a:pt x="1286" y="5084"/>
                </a:lnTo>
                <a:lnTo>
                  <a:pt x="1292" y="5106"/>
                </a:lnTo>
                <a:lnTo>
                  <a:pt x="1297" y="5117"/>
                </a:lnTo>
                <a:lnTo>
                  <a:pt x="1299" y="5127"/>
                </a:lnTo>
                <a:lnTo>
                  <a:pt x="1301" y="5130"/>
                </a:lnTo>
                <a:lnTo>
                  <a:pt x="1301" y="5134"/>
                </a:lnTo>
                <a:lnTo>
                  <a:pt x="1301" y="5138"/>
                </a:lnTo>
                <a:lnTo>
                  <a:pt x="1301" y="5143"/>
                </a:lnTo>
                <a:lnTo>
                  <a:pt x="1303" y="5151"/>
                </a:lnTo>
                <a:lnTo>
                  <a:pt x="1305" y="5163"/>
                </a:lnTo>
                <a:lnTo>
                  <a:pt x="1310" y="5182"/>
                </a:lnTo>
                <a:lnTo>
                  <a:pt x="1319" y="5206"/>
                </a:lnTo>
                <a:lnTo>
                  <a:pt x="1332" y="5233"/>
                </a:lnTo>
                <a:lnTo>
                  <a:pt x="1345" y="5253"/>
                </a:lnTo>
                <a:lnTo>
                  <a:pt x="1358" y="5274"/>
                </a:lnTo>
                <a:lnTo>
                  <a:pt x="1365" y="5294"/>
                </a:lnTo>
                <a:lnTo>
                  <a:pt x="1365" y="5316"/>
                </a:lnTo>
                <a:lnTo>
                  <a:pt x="1362" y="5338"/>
                </a:lnTo>
                <a:lnTo>
                  <a:pt x="1354" y="5362"/>
                </a:lnTo>
                <a:lnTo>
                  <a:pt x="1340" y="5386"/>
                </a:lnTo>
                <a:lnTo>
                  <a:pt x="1317" y="5413"/>
                </a:lnTo>
                <a:lnTo>
                  <a:pt x="1295" y="5435"/>
                </a:lnTo>
                <a:lnTo>
                  <a:pt x="1268" y="5454"/>
                </a:lnTo>
                <a:lnTo>
                  <a:pt x="1237" y="5465"/>
                </a:lnTo>
                <a:lnTo>
                  <a:pt x="1202" y="5472"/>
                </a:lnTo>
                <a:lnTo>
                  <a:pt x="1168" y="5470"/>
                </a:lnTo>
                <a:lnTo>
                  <a:pt x="1137" y="5459"/>
                </a:lnTo>
                <a:lnTo>
                  <a:pt x="1115" y="5446"/>
                </a:lnTo>
                <a:lnTo>
                  <a:pt x="1097" y="5426"/>
                </a:lnTo>
                <a:lnTo>
                  <a:pt x="1082" y="5401"/>
                </a:lnTo>
                <a:lnTo>
                  <a:pt x="1069" y="5369"/>
                </a:lnTo>
                <a:lnTo>
                  <a:pt x="1064" y="5340"/>
                </a:lnTo>
                <a:lnTo>
                  <a:pt x="1060" y="5309"/>
                </a:lnTo>
                <a:lnTo>
                  <a:pt x="1056" y="5276"/>
                </a:lnTo>
                <a:lnTo>
                  <a:pt x="1053" y="5246"/>
                </a:lnTo>
                <a:lnTo>
                  <a:pt x="1049" y="5224"/>
                </a:lnTo>
                <a:lnTo>
                  <a:pt x="1040" y="5195"/>
                </a:lnTo>
                <a:lnTo>
                  <a:pt x="1034" y="5173"/>
                </a:lnTo>
                <a:lnTo>
                  <a:pt x="1027" y="5160"/>
                </a:lnTo>
                <a:lnTo>
                  <a:pt x="1021" y="5152"/>
                </a:lnTo>
                <a:lnTo>
                  <a:pt x="1016" y="5147"/>
                </a:lnTo>
                <a:lnTo>
                  <a:pt x="1010" y="5143"/>
                </a:lnTo>
                <a:lnTo>
                  <a:pt x="1005" y="5136"/>
                </a:lnTo>
                <a:lnTo>
                  <a:pt x="997" y="5127"/>
                </a:lnTo>
                <a:lnTo>
                  <a:pt x="992" y="5112"/>
                </a:lnTo>
                <a:lnTo>
                  <a:pt x="988" y="5090"/>
                </a:lnTo>
                <a:lnTo>
                  <a:pt x="986" y="5062"/>
                </a:lnTo>
                <a:lnTo>
                  <a:pt x="986" y="5031"/>
                </a:lnTo>
                <a:lnTo>
                  <a:pt x="988" y="4998"/>
                </a:lnTo>
                <a:lnTo>
                  <a:pt x="992" y="4961"/>
                </a:lnTo>
                <a:lnTo>
                  <a:pt x="992" y="4958"/>
                </a:lnTo>
                <a:lnTo>
                  <a:pt x="992" y="4954"/>
                </a:lnTo>
                <a:lnTo>
                  <a:pt x="990" y="4943"/>
                </a:lnTo>
                <a:lnTo>
                  <a:pt x="988" y="4928"/>
                </a:lnTo>
                <a:lnTo>
                  <a:pt x="986" y="4915"/>
                </a:lnTo>
                <a:lnTo>
                  <a:pt x="984" y="4906"/>
                </a:lnTo>
                <a:lnTo>
                  <a:pt x="981" y="4895"/>
                </a:lnTo>
                <a:lnTo>
                  <a:pt x="981" y="4882"/>
                </a:lnTo>
                <a:lnTo>
                  <a:pt x="977" y="4869"/>
                </a:lnTo>
                <a:lnTo>
                  <a:pt x="975" y="4855"/>
                </a:lnTo>
                <a:lnTo>
                  <a:pt x="977" y="4836"/>
                </a:lnTo>
                <a:lnTo>
                  <a:pt x="975" y="4818"/>
                </a:lnTo>
                <a:lnTo>
                  <a:pt x="973" y="4801"/>
                </a:lnTo>
                <a:lnTo>
                  <a:pt x="970" y="4785"/>
                </a:lnTo>
                <a:lnTo>
                  <a:pt x="968" y="4774"/>
                </a:lnTo>
                <a:lnTo>
                  <a:pt x="970" y="4766"/>
                </a:lnTo>
                <a:lnTo>
                  <a:pt x="973" y="4757"/>
                </a:lnTo>
                <a:lnTo>
                  <a:pt x="977" y="4746"/>
                </a:lnTo>
                <a:lnTo>
                  <a:pt x="981" y="4737"/>
                </a:lnTo>
                <a:lnTo>
                  <a:pt x="983" y="4733"/>
                </a:lnTo>
                <a:lnTo>
                  <a:pt x="983" y="4702"/>
                </a:lnTo>
                <a:lnTo>
                  <a:pt x="984" y="4647"/>
                </a:lnTo>
                <a:lnTo>
                  <a:pt x="983" y="4583"/>
                </a:lnTo>
                <a:lnTo>
                  <a:pt x="994" y="4515"/>
                </a:lnTo>
                <a:lnTo>
                  <a:pt x="994" y="4456"/>
                </a:lnTo>
                <a:lnTo>
                  <a:pt x="986" y="4391"/>
                </a:lnTo>
                <a:lnTo>
                  <a:pt x="986" y="4318"/>
                </a:lnTo>
                <a:lnTo>
                  <a:pt x="994" y="4242"/>
                </a:lnTo>
                <a:lnTo>
                  <a:pt x="997" y="4191"/>
                </a:lnTo>
                <a:lnTo>
                  <a:pt x="999" y="4187"/>
                </a:lnTo>
                <a:lnTo>
                  <a:pt x="999" y="4173"/>
                </a:lnTo>
                <a:lnTo>
                  <a:pt x="1001" y="4156"/>
                </a:lnTo>
                <a:lnTo>
                  <a:pt x="1001" y="4141"/>
                </a:lnTo>
                <a:lnTo>
                  <a:pt x="1001" y="4130"/>
                </a:lnTo>
                <a:lnTo>
                  <a:pt x="1001" y="4077"/>
                </a:lnTo>
                <a:lnTo>
                  <a:pt x="1003" y="4068"/>
                </a:lnTo>
                <a:lnTo>
                  <a:pt x="1003" y="4055"/>
                </a:lnTo>
                <a:lnTo>
                  <a:pt x="1005" y="4042"/>
                </a:lnTo>
                <a:lnTo>
                  <a:pt x="1005" y="4031"/>
                </a:lnTo>
                <a:lnTo>
                  <a:pt x="1007" y="4027"/>
                </a:lnTo>
                <a:lnTo>
                  <a:pt x="997" y="3959"/>
                </a:lnTo>
                <a:lnTo>
                  <a:pt x="994" y="3928"/>
                </a:lnTo>
                <a:lnTo>
                  <a:pt x="994" y="3913"/>
                </a:lnTo>
                <a:lnTo>
                  <a:pt x="994" y="3908"/>
                </a:lnTo>
                <a:lnTo>
                  <a:pt x="994" y="3895"/>
                </a:lnTo>
                <a:lnTo>
                  <a:pt x="992" y="3879"/>
                </a:lnTo>
                <a:lnTo>
                  <a:pt x="992" y="3866"/>
                </a:lnTo>
                <a:lnTo>
                  <a:pt x="990" y="3853"/>
                </a:lnTo>
                <a:lnTo>
                  <a:pt x="984" y="3838"/>
                </a:lnTo>
                <a:lnTo>
                  <a:pt x="979" y="3825"/>
                </a:lnTo>
                <a:lnTo>
                  <a:pt x="979" y="3818"/>
                </a:lnTo>
                <a:lnTo>
                  <a:pt x="977" y="3803"/>
                </a:lnTo>
                <a:lnTo>
                  <a:pt x="973" y="3783"/>
                </a:lnTo>
                <a:lnTo>
                  <a:pt x="972" y="3765"/>
                </a:lnTo>
                <a:lnTo>
                  <a:pt x="968" y="3746"/>
                </a:lnTo>
                <a:lnTo>
                  <a:pt x="966" y="3735"/>
                </a:lnTo>
                <a:lnTo>
                  <a:pt x="966" y="3730"/>
                </a:lnTo>
                <a:lnTo>
                  <a:pt x="966" y="3652"/>
                </a:lnTo>
                <a:lnTo>
                  <a:pt x="966" y="3647"/>
                </a:lnTo>
                <a:lnTo>
                  <a:pt x="966" y="3630"/>
                </a:lnTo>
                <a:lnTo>
                  <a:pt x="964" y="3608"/>
                </a:lnTo>
                <a:lnTo>
                  <a:pt x="964" y="3581"/>
                </a:lnTo>
                <a:lnTo>
                  <a:pt x="962" y="3549"/>
                </a:lnTo>
                <a:lnTo>
                  <a:pt x="961" y="3518"/>
                </a:lnTo>
                <a:lnTo>
                  <a:pt x="961" y="3491"/>
                </a:lnTo>
                <a:lnTo>
                  <a:pt x="959" y="3465"/>
                </a:lnTo>
                <a:lnTo>
                  <a:pt x="957" y="3447"/>
                </a:lnTo>
                <a:lnTo>
                  <a:pt x="955" y="3437"/>
                </a:lnTo>
                <a:lnTo>
                  <a:pt x="953" y="3424"/>
                </a:lnTo>
                <a:lnTo>
                  <a:pt x="951" y="3404"/>
                </a:lnTo>
                <a:lnTo>
                  <a:pt x="949" y="3379"/>
                </a:lnTo>
                <a:lnTo>
                  <a:pt x="948" y="3355"/>
                </a:lnTo>
                <a:lnTo>
                  <a:pt x="948" y="3334"/>
                </a:lnTo>
                <a:lnTo>
                  <a:pt x="946" y="3323"/>
                </a:lnTo>
                <a:lnTo>
                  <a:pt x="942" y="3307"/>
                </a:lnTo>
                <a:lnTo>
                  <a:pt x="940" y="3290"/>
                </a:lnTo>
                <a:lnTo>
                  <a:pt x="938" y="3283"/>
                </a:lnTo>
                <a:lnTo>
                  <a:pt x="937" y="3277"/>
                </a:lnTo>
                <a:lnTo>
                  <a:pt x="937" y="3272"/>
                </a:lnTo>
                <a:lnTo>
                  <a:pt x="937" y="3268"/>
                </a:lnTo>
                <a:lnTo>
                  <a:pt x="937" y="3268"/>
                </a:lnTo>
                <a:lnTo>
                  <a:pt x="929" y="3246"/>
                </a:lnTo>
                <a:lnTo>
                  <a:pt x="927" y="3241"/>
                </a:lnTo>
                <a:lnTo>
                  <a:pt x="922" y="3230"/>
                </a:lnTo>
                <a:lnTo>
                  <a:pt x="911" y="3215"/>
                </a:lnTo>
                <a:lnTo>
                  <a:pt x="907" y="3211"/>
                </a:lnTo>
                <a:lnTo>
                  <a:pt x="902" y="3209"/>
                </a:lnTo>
                <a:lnTo>
                  <a:pt x="898" y="3211"/>
                </a:lnTo>
                <a:lnTo>
                  <a:pt x="892" y="3213"/>
                </a:lnTo>
                <a:lnTo>
                  <a:pt x="889" y="3215"/>
                </a:lnTo>
                <a:lnTo>
                  <a:pt x="887" y="3217"/>
                </a:lnTo>
                <a:lnTo>
                  <a:pt x="883" y="3219"/>
                </a:lnTo>
                <a:lnTo>
                  <a:pt x="883" y="3219"/>
                </a:lnTo>
                <a:lnTo>
                  <a:pt x="880" y="3250"/>
                </a:lnTo>
                <a:lnTo>
                  <a:pt x="880" y="3254"/>
                </a:lnTo>
                <a:lnTo>
                  <a:pt x="880" y="3261"/>
                </a:lnTo>
                <a:lnTo>
                  <a:pt x="880" y="3272"/>
                </a:lnTo>
                <a:lnTo>
                  <a:pt x="880" y="3281"/>
                </a:lnTo>
                <a:lnTo>
                  <a:pt x="880" y="3292"/>
                </a:lnTo>
                <a:lnTo>
                  <a:pt x="880" y="3311"/>
                </a:lnTo>
                <a:lnTo>
                  <a:pt x="880" y="3334"/>
                </a:lnTo>
                <a:lnTo>
                  <a:pt x="878" y="3358"/>
                </a:lnTo>
                <a:lnTo>
                  <a:pt x="878" y="3380"/>
                </a:lnTo>
                <a:lnTo>
                  <a:pt x="876" y="3397"/>
                </a:lnTo>
                <a:lnTo>
                  <a:pt x="874" y="3415"/>
                </a:lnTo>
                <a:lnTo>
                  <a:pt x="874" y="3439"/>
                </a:lnTo>
                <a:lnTo>
                  <a:pt x="876" y="3465"/>
                </a:lnTo>
                <a:lnTo>
                  <a:pt x="876" y="3485"/>
                </a:lnTo>
                <a:lnTo>
                  <a:pt x="878" y="3498"/>
                </a:lnTo>
                <a:lnTo>
                  <a:pt x="878" y="3509"/>
                </a:lnTo>
                <a:lnTo>
                  <a:pt x="878" y="3524"/>
                </a:lnTo>
                <a:lnTo>
                  <a:pt x="878" y="3544"/>
                </a:lnTo>
                <a:lnTo>
                  <a:pt x="878" y="3684"/>
                </a:lnTo>
                <a:lnTo>
                  <a:pt x="878" y="3687"/>
                </a:lnTo>
                <a:lnTo>
                  <a:pt x="876" y="3697"/>
                </a:lnTo>
                <a:lnTo>
                  <a:pt x="876" y="3708"/>
                </a:lnTo>
                <a:lnTo>
                  <a:pt x="876" y="3717"/>
                </a:lnTo>
                <a:lnTo>
                  <a:pt x="874" y="3735"/>
                </a:lnTo>
                <a:lnTo>
                  <a:pt x="872" y="3755"/>
                </a:lnTo>
                <a:lnTo>
                  <a:pt x="870" y="3770"/>
                </a:lnTo>
                <a:lnTo>
                  <a:pt x="867" y="3788"/>
                </a:lnTo>
                <a:lnTo>
                  <a:pt x="863" y="3807"/>
                </a:lnTo>
                <a:lnTo>
                  <a:pt x="859" y="3823"/>
                </a:lnTo>
                <a:lnTo>
                  <a:pt x="857" y="3838"/>
                </a:lnTo>
                <a:lnTo>
                  <a:pt x="856" y="3856"/>
                </a:lnTo>
                <a:lnTo>
                  <a:pt x="852" y="3877"/>
                </a:lnTo>
                <a:lnTo>
                  <a:pt x="850" y="3897"/>
                </a:lnTo>
                <a:lnTo>
                  <a:pt x="848" y="3910"/>
                </a:lnTo>
                <a:lnTo>
                  <a:pt x="848" y="3915"/>
                </a:lnTo>
                <a:lnTo>
                  <a:pt x="846" y="3919"/>
                </a:lnTo>
                <a:lnTo>
                  <a:pt x="845" y="3930"/>
                </a:lnTo>
                <a:lnTo>
                  <a:pt x="841" y="3943"/>
                </a:lnTo>
                <a:lnTo>
                  <a:pt x="837" y="3956"/>
                </a:lnTo>
                <a:lnTo>
                  <a:pt x="835" y="3958"/>
                </a:lnTo>
                <a:lnTo>
                  <a:pt x="832" y="3965"/>
                </a:lnTo>
                <a:lnTo>
                  <a:pt x="826" y="3974"/>
                </a:lnTo>
                <a:lnTo>
                  <a:pt x="823" y="3987"/>
                </a:lnTo>
                <a:lnTo>
                  <a:pt x="819" y="4005"/>
                </a:lnTo>
                <a:lnTo>
                  <a:pt x="821" y="4027"/>
                </a:lnTo>
                <a:lnTo>
                  <a:pt x="826" y="4053"/>
                </a:lnTo>
                <a:lnTo>
                  <a:pt x="839" y="4084"/>
                </a:lnTo>
                <a:lnTo>
                  <a:pt x="843" y="4099"/>
                </a:lnTo>
                <a:lnTo>
                  <a:pt x="843" y="4117"/>
                </a:lnTo>
                <a:lnTo>
                  <a:pt x="839" y="4136"/>
                </a:lnTo>
                <a:lnTo>
                  <a:pt x="837" y="4145"/>
                </a:lnTo>
                <a:lnTo>
                  <a:pt x="835" y="4151"/>
                </a:lnTo>
                <a:lnTo>
                  <a:pt x="832" y="4156"/>
                </a:lnTo>
                <a:lnTo>
                  <a:pt x="828" y="4165"/>
                </a:lnTo>
                <a:lnTo>
                  <a:pt x="824" y="4180"/>
                </a:lnTo>
                <a:lnTo>
                  <a:pt x="826" y="4193"/>
                </a:lnTo>
                <a:lnTo>
                  <a:pt x="828" y="4202"/>
                </a:lnTo>
                <a:lnTo>
                  <a:pt x="828" y="4235"/>
                </a:lnTo>
                <a:lnTo>
                  <a:pt x="828" y="4246"/>
                </a:lnTo>
                <a:lnTo>
                  <a:pt x="826" y="4259"/>
                </a:lnTo>
                <a:lnTo>
                  <a:pt x="828" y="4276"/>
                </a:lnTo>
                <a:lnTo>
                  <a:pt x="830" y="4299"/>
                </a:lnTo>
                <a:lnTo>
                  <a:pt x="832" y="4323"/>
                </a:lnTo>
                <a:lnTo>
                  <a:pt x="832" y="4342"/>
                </a:lnTo>
                <a:lnTo>
                  <a:pt x="830" y="4356"/>
                </a:lnTo>
                <a:lnTo>
                  <a:pt x="830" y="4369"/>
                </a:lnTo>
                <a:lnTo>
                  <a:pt x="830" y="4380"/>
                </a:lnTo>
                <a:lnTo>
                  <a:pt x="828" y="4401"/>
                </a:lnTo>
                <a:lnTo>
                  <a:pt x="826" y="4426"/>
                </a:lnTo>
                <a:lnTo>
                  <a:pt x="824" y="4458"/>
                </a:lnTo>
                <a:lnTo>
                  <a:pt x="821" y="4491"/>
                </a:lnTo>
                <a:lnTo>
                  <a:pt x="819" y="4526"/>
                </a:lnTo>
                <a:lnTo>
                  <a:pt x="815" y="4559"/>
                </a:lnTo>
                <a:lnTo>
                  <a:pt x="813" y="4588"/>
                </a:lnTo>
                <a:lnTo>
                  <a:pt x="811" y="4610"/>
                </a:lnTo>
                <a:lnTo>
                  <a:pt x="810" y="4627"/>
                </a:lnTo>
                <a:lnTo>
                  <a:pt x="810" y="4632"/>
                </a:lnTo>
                <a:lnTo>
                  <a:pt x="810" y="4638"/>
                </a:lnTo>
                <a:lnTo>
                  <a:pt x="811" y="4652"/>
                </a:lnTo>
                <a:lnTo>
                  <a:pt x="815" y="4673"/>
                </a:lnTo>
                <a:lnTo>
                  <a:pt x="821" y="4698"/>
                </a:lnTo>
                <a:lnTo>
                  <a:pt x="824" y="4728"/>
                </a:lnTo>
                <a:lnTo>
                  <a:pt x="832" y="4755"/>
                </a:lnTo>
                <a:lnTo>
                  <a:pt x="834" y="4761"/>
                </a:lnTo>
                <a:lnTo>
                  <a:pt x="839" y="4772"/>
                </a:lnTo>
                <a:lnTo>
                  <a:pt x="845" y="4783"/>
                </a:lnTo>
                <a:lnTo>
                  <a:pt x="850" y="4794"/>
                </a:lnTo>
                <a:lnTo>
                  <a:pt x="852" y="4801"/>
                </a:lnTo>
                <a:lnTo>
                  <a:pt x="852" y="4810"/>
                </a:lnTo>
                <a:lnTo>
                  <a:pt x="848" y="4827"/>
                </a:lnTo>
                <a:lnTo>
                  <a:pt x="846" y="4845"/>
                </a:lnTo>
                <a:lnTo>
                  <a:pt x="846" y="4864"/>
                </a:lnTo>
                <a:lnTo>
                  <a:pt x="846" y="4877"/>
                </a:lnTo>
                <a:lnTo>
                  <a:pt x="848" y="4886"/>
                </a:lnTo>
                <a:lnTo>
                  <a:pt x="846" y="4899"/>
                </a:lnTo>
                <a:lnTo>
                  <a:pt x="843" y="4912"/>
                </a:lnTo>
                <a:lnTo>
                  <a:pt x="839" y="4923"/>
                </a:lnTo>
                <a:lnTo>
                  <a:pt x="845" y="4959"/>
                </a:lnTo>
                <a:lnTo>
                  <a:pt x="850" y="4996"/>
                </a:lnTo>
                <a:lnTo>
                  <a:pt x="852" y="5031"/>
                </a:lnTo>
                <a:lnTo>
                  <a:pt x="854" y="5062"/>
                </a:lnTo>
                <a:lnTo>
                  <a:pt x="852" y="5090"/>
                </a:lnTo>
                <a:lnTo>
                  <a:pt x="850" y="5112"/>
                </a:lnTo>
                <a:lnTo>
                  <a:pt x="845" y="5127"/>
                </a:lnTo>
                <a:lnTo>
                  <a:pt x="835" y="5140"/>
                </a:lnTo>
                <a:lnTo>
                  <a:pt x="824" y="5151"/>
                </a:lnTo>
                <a:lnTo>
                  <a:pt x="815" y="5163"/>
                </a:lnTo>
                <a:lnTo>
                  <a:pt x="804" y="5178"/>
                </a:lnTo>
                <a:lnTo>
                  <a:pt x="793" y="5198"/>
                </a:lnTo>
                <a:lnTo>
                  <a:pt x="782" y="5226"/>
                </a:lnTo>
                <a:lnTo>
                  <a:pt x="771" y="5261"/>
                </a:lnTo>
                <a:lnTo>
                  <a:pt x="769" y="5281"/>
                </a:lnTo>
                <a:lnTo>
                  <a:pt x="767" y="5301"/>
                </a:lnTo>
                <a:lnTo>
                  <a:pt x="765" y="5323"/>
                </a:lnTo>
                <a:lnTo>
                  <a:pt x="760" y="5353"/>
                </a:lnTo>
                <a:lnTo>
                  <a:pt x="749" y="5384"/>
                </a:lnTo>
                <a:lnTo>
                  <a:pt x="736" y="5410"/>
                </a:lnTo>
                <a:lnTo>
                  <a:pt x="719" y="5434"/>
                </a:lnTo>
                <a:lnTo>
                  <a:pt x="696" y="5459"/>
                </a:lnTo>
                <a:lnTo>
                  <a:pt x="677" y="5474"/>
                </a:lnTo>
                <a:lnTo>
                  <a:pt x="653" y="5481"/>
                </a:lnTo>
                <a:lnTo>
                  <a:pt x="629" y="5480"/>
                </a:lnTo>
                <a:lnTo>
                  <a:pt x="604" y="5474"/>
                </a:lnTo>
                <a:lnTo>
                  <a:pt x="578" y="5463"/>
                </a:lnTo>
                <a:lnTo>
                  <a:pt x="554" y="5448"/>
                </a:lnTo>
                <a:lnTo>
                  <a:pt x="532" y="5432"/>
                </a:lnTo>
                <a:lnTo>
                  <a:pt x="515" y="5413"/>
                </a:lnTo>
                <a:lnTo>
                  <a:pt x="495" y="5386"/>
                </a:lnTo>
                <a:lnTo>
                  <a:pt x="480" y="5362"/>
                </a:lnTo>
                <a:lnTo>
                  <a:pt x="471" y="5338"/>
                </a:lnTo>
                <a:lnTo>
                  <a:pt x="467" y="5316"/>
                </a:lnTo>
                <a:lnTo>
                  <a:pt x="467" y="5294"/>
                </a:lnTo>
                <a:lnTo>
                  <a:pt x="475" y="5274"/>
                </a:lnTo>
                <a:lnTo>
                  <a:pt x="488" y="5253"/>
                </a:lnTo>
                <a:lnTo>
                  <a:pt x="502" y="5233"/>
                </a:lnTo>
                <a:lnTo>
                  <a:pt x="515" y="5206"/>
                </a:lnTo>
                <a:lnTo>
                  <a:pt x="523" y="5182"/>
                </a:lnTo>
                <a:lnTo>
                  <a:pt x="528" y="5163"/>
                </a:lnTo>
                <a:lnTo>
                  <a:pt x="532" y="5151"/>
                </a:lnTo>
                <a:lnTo>
                  <a:pt x="534" y="5143"/>
                </a:lnTo>
                <a:lnTo>
                  <a:pt x="534" y="5138"/>
                </a:lnTo>
                <a:lnTo>
                  <a:pt x="534" y="5134"/>
                </a:lnTo>
                <a:lnTo>
                  <a:pt x="534" y="5130"/>
                </a:lnTo>
                <a:lnTo>
                  <a:pt x="534" y="5127"/>
                </a:lnTo>
                <a:lnTo>
                  <a:pt x="535" y="5117"/>
                </a:lnTo>
                <a:lnTo>
                  <a:pt x="541" y="5106"/>
                </a:lnTo>
                <a:lnTo>
                  <a:pt x="547" y="5084"/>
                </a:lnTo>
                <a:lnTo>
                  <a:pt x="547" y="5062"/>
                </a:lnTo>
                <a:lnTo>
                  <a:pt x="543" y="5040"/>
                </a:lnTo>
                <a:lnTo>
                  <a:pt x="539" y="5016"/>
                </a:lnTo>
                <a:lnTo>
                  <a:pt x="535" y="4987"/>
                </a:lnTo>
                <a:lnTo>
                  <a:pt x="537" y="4954"/>
                </a:lnTo>
                <a:lnTo>
                  <a:pt x="543" y="4917"/>
                </a:lnTo>
                <a:lnTo>
                  <a:pt x="550" y="4877"/>
                </a:lnTo>
                <a:lnTo>
                  <a:pt x="524" y="4807"/>
                </a:lnTo>
                <a:lnTo>
                  <a:pt x="521" y="4750"/>
                </a:lnTo>
                <a:lnTo>
                  <a:pt x="519" y="4708"/>
                </a:lnTo>
                <a:lnTo>
                  <a:pt x="499" y="4549"/>
                </a:lnTo>
                <a:lnTo>
                  <a:pt x="497" y="4489"/>
                </a:lnTo>
                <a:lnTo>
                  <a:pt x="497" y="4481"/>
                </a:lnTo>
                <a:lnTo>
                  <a:pt x="497" y="4469"/>
                </a:lnTo>
                <a:lnTo>
                  <a:pt x="495" y="4450"/>
                </a:lnTo>
                <a:lnTo>
                  <a:pt x="495" y="4434"/>
                </a:lnTo>
                <a:lnTo>
                  <a:pt x="493" y="4424"/>
                </a:lnTo>
                <a:lnTo>
                  <a:pt x="491" y="4415"/>
                </a:lnTo>
                <a:lnTo>
                  <a:pt x="488" y="4401"/>
                </a:lnTo>
                <a:lnTo>
                  <a:pt x="484" y="4386"/>
                </a:lnTo>
                <a:lnTo>
                  <a:pt x="482" y="4373"/>
                </a:lnTo>
                <a:lnTo>
                  <a:pt x="480" y="4367"/>
                </a:lnTo>
                <a:lnTo>
                  <a:pt x="480" y="4364"/>
                </a:lnTo>
                <a:lnTo>
                  <a:pt x="480" y="4355"/>
                </a:lnTo>
                <a:lnTo>
                  <a:pt x="480" y="4342"/>
                </a:lnTo>
                <a:lnTo>
                  <a:pt x="478" y="4333"/>
                </a:lnTo>
                <a:lnTo>
                  <a:pt x="478" y="4323"/>
                </a:lnTo>
                <a:lnTo>
                  <a:pt x="475" y="4310"/>
                </a:lnTo>
                <a:lnTo>
                  <a:pt x="471" y="4299"/>
                </a:lnTo>
                <a:lnTo>
                  <a:pt x="469" y="4290"/>
                </a:lnTo>
                <a:lnTo>
                  <a:pt x="467" y="4287"/>
                </a:lnTo>
                <a:lnTo>
                  <a:pt x="467" y="4228"/>
                </a:lnTo>
                <a:lnTo>
                  <a:pt x="466" y="4167"/>
                </a:lnTo>
                <a:lnTo>
                  <a:pt x="460" y="4101"/>
                </a:lnTo>
                <a:lnTo>
                  <a:pt x="460" y="4099"/>
                </a:lnTo>
                <a:lnTo>
                  <a:pt x="462" y="4090"/>
                </a:lnTo>
                <a:lnTo>
                  <a:pt x="466" y="4079"/>
                </a:lnTo>
                <a:lnTo>
                  <a:pt x="467" y="4070"/>
                </a:lnTo>
                <a:lnTo>
                  <a:pt x="469" y="4064"/>
                </a:lnTo>
                <a:lnTo>
                  <a:pt x="471" y="4059"/>
                </a:lnTo>
                <a:lnTo>
                  <a:pt x="473" y="4053"/>
                </a:lnTo>
                <a:lnTo>
                  <a:pt x="475" y="4049"/>
                </a:lnTo>
                <a:lnTo>
                  <a:pt x="477" y="4048"/>
                </a:lnTo>
                <a:lnTo>
                  <a:pt x="477" y="4046"/>
                </a:lnTo>
                <a:lnTo>
                  <a:pt x="495" y="3985"/>
                </a:lnTo>
                <a:lnTo>
                  <a:pt x="501" y="3952"/>
                </a:lnTo>
                <a:lnTo>
                  <a:pt x="501" y="3948"/>
                </a:lnTo>
                <a:lnTo>
                  <a:pt x="501" y="3937"/>
                </a:lnTo>
                <a:lnTo>
                  <a:pt x="501" y="3924"/>
                </a:lnTo>
                <a:lnTo>
                  <a:pt x="499" y="3912"/>
                </a:lnTo>
                <a:lnTo>
                  <a:pt x="499" y="3904"/>
                </a:lnTo>
                <a:lnTo>
                  <a:pt x="499" y="3895"/>
                </a:lnTo>
                <a:lnTo>
                  <a:pt x="497" y="3882"/>
                </a:lnTo>
                <a:lnTo>
                  <a:pt x="495" y="3867"/>
                </a:lnTo>
                <a:lnTo>
                  <a:pt x="493" y="3856"/>
                </a:lnTo>
                <a:lnTo>
                  <a:pt x="493" y="3851"/>
                </a:lnTo>
                <a:lnTo>
                  <a:pt x="493" y="3847"/>
                </a:lnTo>
                <a:lnTo>
                  <a:pt x="489" y="3834"/>
                </a:lnTo>
                <a:lnTo>
                  <a:pt x="488" y="3820"/>
                </a:lnTo>
                <a:lnTo>
                  <a:pt x="484" y="3803"/>
                </a:lnTo>
                <a:lnTo>
                  <a:pt x="482" y="3790"/>
                </a:lnTo>
                <a:lnTo>
                  <a:pt x="480" y="3781"/>
                </a:lnTo>
                <a:lnTo>
                  <a:pt x="480" y="3713"/>
                </a:lnTo>
                <a:lnTo>
                  <a:pt x="482" y="3709"/>
                </a:lnTo>
                <a:lnTo>
                  <a:pt x="482" y="3697"/>
                </a:lnTo>
                <a:lnTo>
                  <a:pt x="482" y="3678"/>
                </a:lnTo>
                <a:lnTo>
                  <a:pt x="480" y="3654"/>
                </a:lnTo>
                <a:lnTo>
                  <a:pt x="477" y="3630"/>
                </a:lnTo>
                <a:lnTo>
                  <a:pt x="471" y="3605"/>
                </a:lnTo>
                <a:lnTo>
                  <a:pt x="462" y="3581"/>
                </a:lnTo>
                <a:lnTo>
                  <a:pt x="456" y="3568"/>
                </a:lnTo>
                <a:lnTo>
                  <a:pt x="451" y="3551"/>
                </a:lnTo>
                <a:lnTo>
                  <a:pt x="447" y="3535"/>
                </a:lnTo>
                <a:lnTo>
                  <a:pt x="445" y="3522"/>
                </a:lnTo>
                <a:lnTo>
                  <a:pt x="445" y="3518"/>
                </a:lnTo>
                <a:lnTo>
                  <a:pt x="445" y="3463"/>
                </a:lnTo>
                <a:lnTo>
                  <a:pt x="434" y="3404"/>
                </a:lnTo>
                <a:lnTo>
                  <a:pt x="436" y="3399"/>
                </a:lnTo>
                <a:lnTo>
                  <a:pt x="436" y="3388"/>
                </a:lnTo>
                <a:lnTo>
                  <a:pt x="436" y="3367"/>
                </a:lnTo>
                <a:lnTo>
                  <a:pt x="434" y="3345"/>
                </a:lnTo>
                <a:lnTo>
                  <a:pt x="429" y="3318"/>
                </a:lnTo>
                <a:lnTo>
                  <a:pt x="420" y="3290"/>
                </a:lnTo>
                <a:lnTo>
                  <a:pt x="414" y="3268"/>
                </a:lnTo>
                <a:lnTo>
                  <a:pt x="409" y="3237"/>
                </a:lnTo>
                <a:lnTo>
                  <a:pt x="405" y="3200"/>
                </a:lnTo>
                <a:lnTo>
                  <a:pt x="401" y="3158"/>
                </a:lnTo>
                <a:lnTo>
                  <a:pt x="399" y="3114"/>
                </a:lnTo>
                <a:lnTo>
                  <a:pt x="399" y="3070"/>
                </a:lnTo>
                <a:lnTo>
                  <a:pt x="397" y="3029"/>
                </a:lnTo>
                <a:lnTo>
                  <a:pt x="397" y="2993"/>
                </a:lnTo>
                <a:lnTo>
                  <a:pt x="397" y="2963"/>
                </a:lnTo>
                <a:lnTo>
                  <a:pt x="397" y="2945"/>
                </a:lnTo>
                <a:lnTo>
                  <a:pt x="397" y="2937"/>
                </a:lnTo>
                <a:lnTo>
                  <a:pt x="397" y="2932"/>
                </a:lnTo>
                <a:lnTo>
                  <a:pt x="396" y="2913"/>
                </a:lnTo>
                <a:lnTo>
                  <a:pt x="396" y="2890"/>
                </a:lnTo>
                <a:lnTo>
                  <a:pt x="394" y="2862"/>
                </a:lnTo>
                <a:lnTo>
                  <a:pt x="394" y="2834"/>
                </a:lnTo>
                <a:lnTo>
                  <a:pt x="392" y="2809"/>
                </a:lnTo>
                <a:lnTo>
                  <a:pt x="392" y="2790"/>
                </a:lnTo>
                <a:lnTo>
                  <a:pt x="392" y="2781"/>
                </a:lnTo>
                <a:lnTo>
                  <a:pt x="390" y="2777"/>
                </a:lnTo>
                <a:lnTo>
                  <a:pt x="390" y="2772"/>
                </a:lnTo>
                <a:lnTo>
                  <a:pt x="388" y="2768"/>
                </a:lnTo>
                <a:lnTo>
                  <a:pt x="386" y="2763"/>
                </a:lnTo>
                <a:lnTo>
                  <a:pt x="385" y="2759"/>
                </a:lnTo>
                <a:lnTo>
                  <a:pt x="383" y="2755"/>
                </a:lnTo>
                <a:lnTo>
                  <a:pt x="383" y="2755"/>
                </a:lnTo>
                <a:lnTo>
                  <a:pt x="381" y="2750"/>
                </a:lnTo>
                <a:lnTo>
                  <a:pt x="379" y="2737"/>
                </a:lnTo>
                <a:lnTo>
                  <a:pt x="374" y="2724"/>
                </a:lnTo>
                <a:lnTo>
                  <a:pt x="368" y="2713"/>
                </a:lnTo>
                <a:lnTo>
                  <a:pt x="363" y="2702"/>
                </a:lnTo>
                <a:lnTo>
                  <a:pt x="357" y="2697"/>
                </a:lnTo>
                <a:lnTo>
                  <a:pt x="355" y="2693"/>
                </a:lnTo>
                <a:lnTo>
                  <a:pt x="337" y="2645"/>
                </a:lnTo>
                <a:lnTo>
                  <a:pt x="337" y="2640"/>
                </a:lnTo>
                <a:lnTo>
                  <a:pt x="337" y="2625"/>
                </a:lnTo>
                <a:lnTo>
                  <a:pt x="339" y="2606"/>
                </a:lnTo>
                <a:lnTo>
                  <a:pt x="339" y="2583"/>
                </a:lnTo>
                <a:lnTo>
                  <a:pt x="339" y="2562"/>
                </a:lnTo>
                <a:lnTo>
                  <a:pt x="339" y="2546"/>
                </a:lnTo>
                <a:lnTo>
                  <a:pt x="339" y="2535"/>
                </a:lnTo>
                <a:lnTo>
                  <a:pt x="340" y="2526"/>
                </a:lnTo>
                <a:lnTo>
                  <a:pt x="340" y="2511"/>
                </a:lnTo>
                <a:lnTo>
                  <a:pt x="342" y="2498"/>
                </a:lnTo>
                <a:lnTo>
                  <a:pt x="344" y="2487"/>
                </a:lnTo>
                <a:lnTo>
                  <a:pt x="344" y="2483"/>
                </a:lnTo>
                <a:lnTo>
                  <a:pt x="346" y="2480"/>
                </a:lnTo>
                <a:lnTo>
                  <a:pt x="350" y="2470"/>
                </a:lnTo>
                <a:lnTo>
                  <a:pt x="355" y="2459"/>
                </a:lnTo>
                <a:lnTo>
                  <a:pt x="359" y="2447"/>
                </a:lnTo>
                <a:lnTo>
                  <a:pt x="363" y="2436"/>
                </a:lnTo>
                <a:lnTo>
                  <a:pt x="364" y="2430"/>
                </a:lnTo>
                <a:lnTo>
                  <a:pt x="368" y="2421"/>
                </a:lnTo>
                <a:lnTo>
                  <a:pt x="374" y="2410"/>
                </a:lnTo>
                <a:lnTo>
                  <a:pt x="381" y="2399"/>
                </a:lnTo>
                <a:lnTo>
                  <a:pt x="385" y="2391"/>
                </a:lnTo>
                <a:lnTo>
                  <a:pt x="386" y="2388"/>
                </a:lnTo>
                <a:lnTo>
                  <a:pt x="390" y="2382"/>
                </a:lnTo>
                <a:lnTo>
                  <a:pt x="394" y="2379"/>
                </a:lnTo>
                <a:lnTo>
                  <a:pt x="396" y="2375"/>
                </a:lnTo>
                <a:lnTo>
                  <a:pt x="399" y="2371"/>
                </a:lnTo>
                <a:lnTo>
                  <a:pt x="401" y="2368"/>
                </a:lnTo>
                <a:lnTo>
                  <a:pt x="401" y="2368"/>
                </a:lnTo>
                <a:lnTo>
                  <a:pt x="416" y="2329"/>
                </a:lnTo>
                <a:lnTo>
                  <a:pt x="414" y="2325"/>
                </a:lnTo>
                <a:lnTo>
                  <a:pt x="410" y="2316"/>
                </a:lnTo>
                <a:lnTo>
                  <a:pt x="405" y="2303"/>
                </a:lnTo>
                <a:lnTo>
                  <a:pt x="401" y="2288"/>
                </a:lnTo>
                <a:lnTo>
                  <a:pt x="399" y="2276"/>
                </a:lnTo>
                <a:lnTo>
                  <a:pt x="401" y="2263"/>
                </a:lnTo>
                <a:lnTo>
                  <a:pt x="403" y="2248"/>
                </a:lnTo>
                <a:lnTo>
                  <a:pt x="407" y="2233"/>
                </a:lnTo>
                <a:lnTo>
                  <a:pt x="410" y="2219"/>
                </a:lnTo>
                <a:lnTo>
                  <a:pt x="414" y="2209"/>
                </a:lnTo>
                <a:lnTo>
                  <a:pt x="416" y="2206"/>
                </a:lnTo>
                <a:lnTo>
                  <a:pt x="423" y="2149"/>
                </a:lnTo>
                <a:lnTo>
                  <a:pt x="425" y="2145"/>
                </a:lnTo>
                <a:lnTo>
                  <a:pt x="429" y="2134"/>
                </a:lnTo>
                <a:lnTo>
                  <a:pt x="432" y="2119"/>
                </a:lnTo>
                <a:lnTo>
                  <a:pt x="436" y="2105"/>
                </a:lnTo>
                <a:lnTo>
                  <a:pt x="440" y="2094"/>
                </a:lnTo>
                <a:lnTo>
                  <a:pt x="443" y="2068"/>
                </a:lnTo>
                <a:lnTo>
                  <a:pt x="449" y="2046"/>
                </a:lnTo>
                <a:lnTo>
                  <a:pt x="453" y="2026"/>
                </a:lnTo>
                <a:lnTo>
                  <a:pt x="456" y="1998"/>
                </a:lnTo>
                <a:lnTo>
                  <a:pt x="464" y="1969"/>
                </a:lnTo>
                <a:lnTo>
                  <a:pt x="467" y="1947"/>
                </a:lnTo>
                <a:lnTo>
                  <a:pt x="466" y="1928"/>
                </a:lnTo>
                <a:lnTo>
                  <a:pt x="464" y="1913"/>
                </a:lnTo>
                <a:lnTo>
                  <a:pt x="464" y="1910"/>
                </a:lnTo>
                <a:lnTo>
                  <a:pt x="449" y="1893"/>
                </a:lnTo>
                <a:lnTo>
                  <a:pt x="434" y="1897"/>
                </a:lnTo>
                <a:lnTo>
                  <a:pt x="434" y="1897"/>
                </a:lnTo>
                <a:lnTo>
                  <a:pt x="432" y="1899"/>
                </a:lnTo>
                <a:lnTo>
                  <a:pt x="429" y="1902"/>
                </a:lnTo>
                <a:lnTo>
                  <a:pt x="425" y="1906"/>
                </a:lnTo>
                <a:lnTo>
                  <a:pt x="421" y="1910"/>
                </a:lnTo>
                <a:lnTo>
                  <a:pt x="418" y="1913"/>
                </a:lnTo>
                <a:lnTo>
                  <a:pt x="414" y="1919"/>
                </a:lnTo>
                <a:lnTo>
                  <a:pt x="410" y="1923"/>
                </a:lnTo>
                <a:lnTo>
                  <a:pt x="405" y="1939"/>
                </a:lnTo>
                <a:lnTo>
                  <a:pt x="403" y="1956"/>
                </a:lnTo>
                <a:lnTo>
                  <a:pt x="403" y="2007"/>
                </a:lnTo>
                <a:lnTo>
                  <a:pt x="401" y="2029"/>
                </a:lnTo>
                <a:lnTo>
                  <a:pt x="396" y="2055"/>
                </a:lnTo>
                <a:lnTo>
                  <a:pt x="392" y="2083"/>
                </a:lnTo>
                <a:lnTo>
                  <a:pt x="385" y="2112"/>
                </a:lnTo>
                <a:lnTo>
                  <a:pt x="374" y="2143"/>
                </a:lnTo>
                <a:lnTo>
                  <a:pt x="361" y="2175"/>
                </a:lnTo>
                <a:lnTo>
                  <a:pt x="357" y="2191"/>
                </a:lnTo>
                <a:lnTo>
                  <a:pt x="353" y="2217"/>
                </a:lnTo>
                <a:lnTo>
                  <a:pt x="348" y="2248"/>
                </a:lnTo>
                <a:lnTo>
                  <a:pt x="342" y="2283"/>
                </a:lnTo>
                <a:lnTo>
                  <a:pt x="335" y="2320"/>
                </a:lnTo>
                <a:lnTo>
                  <a:pt x="328" y="2356"/>
                </a:lnTo>
                <a:lnTo>
                  <a:pt x="320" y="2390"/>
                </a:lnTo>
                <a:lnTo>
                  <a:pt x="311" y="2415"/>
                </a:lnTo>
                <a:lnTo>
                  <a:pt x="302" y="2434"/>
                </a:lnTo>
                <a:lnTo>
                  <a:pt x="289" y="2452"/>
                </a:lnTo>
                <a:lnTo>
                  <a:pt x="278" y="2481"/>
                </a:lnTo>
                <a:lnTo>
                  <a:pt x="267" y="2516"/>
                </a:lnTo>
                <a:lnTo>
                  <a:pt x="256" y="2553"/>
                </a:lnTo>
                <a:lnTo>
                  <a:pt x="247" y="2590"/>
                </a:lnTo>
                <a:lnTo>
                  <a:pt x="236" y="2623"/>
                </a:lnTo>
                <a:lnTo>
                  <a:pt x="226" y="2649"/>
                </a:lnTo>
                <a:lnTo>
                  <a:pt x="217" y="2665"/>
                </a:lnTo>
                <a:lnTo>
                  <a:pt x="208" y="2680"/>
                </a:lnTo>
                <a:lnTo>
                  <a:pt x="201" y="2702"/>
                </a:lnTo>
                <a:lnTo>
                  <a:pt x="195" y="2728"/>
                </a:lnTo>
                <a:lnTo>
                  <a:pt x="191" y="2755"/>
                </a:lnTo>
                <a:lnTo>
                  <a:pt x="191" y="2781"/>
                </a:lnTo>
                <a:lnTo>
                  <a:pt x="193" y="2801"/>
                </a:lnTo>
                <a:lnTo>
                  <a:pt x="197" y="2812"/>
                </a:lnTo>
                <a:lnTo>
                  <a:pt x="204" y="2823"/>
                </a:lnTo>
                <a:lnTo>
                  <a:pt x="212" y="2840"/>
                </a:lnTo>
                <a:lnTo>
                  <a:pt x="223" y="2856"/>
                </a:lnTo>
                <a:lnTo>
                  <a:pt x="232" y="2875"/>
                </a:lnTo>
                <a:lnTo>
                  <a:pt x="241" y="2890"/>
                </a:lnTo>
                <a:lnTo>
                  <a:pt x="247" y="2901"/>
                </a:lnTo>
                <a:lnTo>
                  <a:pt x="248" y="2906"/>
                </a:lnTo>
                <a:lnTo>
                  <a:pt x="265" y="2970"/>
                </a:lnTo>
                <a:lnTo>
                  <a:pt x="265" y="2993"/>
                </a:lnTo>
                <a:lnTo>
                  <a:pt x="261" y="3026"/>
                </a:lnTo>
                <a:lnTo>
                  <a:pt x="259" y="3066"/>
                </a:lnTo>
                <a:lnTo>
                  <a:pt x="261" y="3099"/>
                </a:lnTo>
                <a:lnTo>
                  <a:pt x="269" y="3123"/>
                </a:lnTo>
                <a:lnTo>
                  <a:pt x="259" y="3140"/>
                </a:lnTo>
                <a:lnTo>
                  <a:pt x="258" y="3140"/>
                </a:lnTo>
                <a:lnTo>
                  <a:pt x="254" y="3140"/>
                </a:lnTo>
                <a:lnTo>
                  <a:pt x="248" y="3138"/>
                </a:lnTo>
                <a:lnTo>
                  <a:pt x="239" y="3136"/>
                </a:lnTo>
                <a:lnTo>
                  <a:pt x="230" y="3132"/>
                </a:lnTo>
                <a:lnTo>
                  <a:pt x="223" y="3123"/>
                </a:lnTo>
                <a:lnTo>
                  <a:pt x="217" y="3114"/>
                </a:lnTo>
                <a:lnTo>
                  <a:pt x="215" y="3101"/>
                </a:lnTo>
                <a:lnTo>
                  <a:pt x="213" y="3086"/>
                </a:lnTo>
                <a:lnTo>
                  <a:pt x="212" y="3070"/>
                </a:lnTo>
                <a:lnTo>
                  <a:pt x="210" y="3055"/>
                </a:lnTo>
                <a:lnTo>
                  <a:pt x="210" y="3046"/>
                </a:lnTo>
                <a:lnTo>
                  <a:pt x="212" y="3042"/>
                </a:lnTo>
                <a:lnTo>
                  <a:pt x="204" y="3018"/>
                </a:lnTo>
                <a:lnTo>
                  <a:pt x="193" y="3002"/>
                </a:lnTo>
                <a:lnTo>
                  <a:pt x="166" y="2981"/>
                </a:lnTo>
                <a:lnTo>
                  <a:pt x="169" y="3046"/>
                </a:lnTo>
                <a:lnTo>
                  <a:pt x="173" y="3097"/>
                </a:lnTo>
                <a:lnTo>
                  <a:pt x="204" y="3182"/>
                </a:lnTo>
                <a:lnTo>
                  <a:pt x="208" y="3184"/>
                </a:lnTo>
                <a:lnTo>
                  <a:pt x="213" y="3193"/>
                </a:lnTo>
                <a:lnTo>
                  <a:pt x="223" y="3208"/>
                </a:lnTo>
                <a:lnTo>
                  <a:pt x="234" y="3226"/>
                </a:lnTo>
                <a:lnTo>
                  <a:pt x="236" y="3237"/>
                </a:lnTo>
                <a:lnTo>
                  <a:pt x="234" y="3244"/>
                </a:lnTo>
                <a:lnTo>
                  <a:pt x="226" y="3246"/>
                </a:lnTo>
                <a:lnTo>
                  <a:pt x="217" y="3246"/>
                </a:lnTo>
                <a:lnTo>
                  <a:pt x="208" y="3243"/>
                </a:lnTo>
                <a:lnTo>
                  <a:pt x="197" y="3237"/>
                </a:lnTo>
                <a:lnTo>
                  <a:pt x="179" y="3228"/>
                </a:lnTo>
                <a:lnTo>
                  <a:pt x="155" y="3217"/>
                </a:lnTo>
                <a:lnTo>
                  <a:pt x="129" y="3206"/>
                </a:lnTo>
                <a:lnTo>
                  <a:pt x="105" y="3193"/>
                </a:lnTo>
                <a:lnTo>
                  <a:pt x="77" y="3173"/>
                </a:lnTo>
                <a:lnTo>
                  <a:pt x="55" y="3145"/>
                </a:lnTo>
                <a:lnTo>
                  <a:pt x="37" y="3118"/>
                </a:lnTo>
                <a:lnTo>
                  <a:pt x="24" y="3086"/>
                </a:lnTo>
                <a:lnTo>
                  <a:pt x="15" y="3051"/>
                </a:lnTo>
                <a:lnTo>
                  <a:pt x="4" y="3009"/>
                </a:lnTo>
                <a:lnTo>
                  <a:pt x="0" y="2983"/>
                </a:lnTo>
                <a:lnTo>
                  <a:pt x="2" y="2961"/>
                </a:lnTo>
                <a:lnTo>
                  <a:pt x="6" y="2943"/>
                </a:lnTo>
                <a:lnTo>
                  <a:pt x="11" y="2930"/>
                </a:lnTo>
                <a:lnTo>
                  <a:pt x="13" y="2924"/>
                </a:lnTo>
                <a:lnTo>
                  <a:pt x="33" y="2842"/>
                </a:lnTo>
                <a:lnTo>
                  <a:pt x="44" y="2777"/>
                </a:lnTo>
                <a:lnTo>
                  <a:pt x="44" y="2772"/>
                </a:lnTo>
                <a:lnTo>
                  <a:pt x="46" y="2759"/>
                </a:lnTo>
                <a:lnTo>
                  <a:pt x="46" y="2743"/>
                </a:lnTo>
                <a:lnTo>
                  <a:pt x="48" y="2724"/>
                </a:lnTo>
                <a:lnTo>
                  <a:pt x="48" y="2706"/>
                </a:lnTo>
                <a:lnTo>
                  <a:pt x="48" y="2693"/>
                </a:lnTo>
                <a:lnTo>
                  <a:pt x="48" y="2689"/>
                </a:lnTo>
                <a:lnTo>
                  <a:pt x="48" y="2686"/>
                </a:lnTo>
                <a:lnTo>
                  <a:pt x="46" y="2684"/>
                </a:lnTo>
                <a:lnTo>
                  <a:pt x="44" y="2680"/>
                </a:lnTo>
                <a:lnTo>
                  <a:pt x="42" y="2675"/>
                </a:lnTo>
                <a:lnTo>
                  <a:pt x="42" y="2663"/>
                </a:lnTo>
                <a:lnTo>
                  <a:pt x="42" y="2649"/>
                </a:lnTo>
                <a:lnTo>
                  <a:pt x="42" y="2625"/>
                </a:lnTo>
                <a:lnTo>
                  <a:pt x="44" y="2594"/>
                </a:lnTo>
                <a:lnTo>
                  <a:pt x="48" y="2553"/>
                </a:lnTo>
                <a:lnTo>
                  <a:pt x="53" y="2511"/>
                </a:lnTo>
                <a:lnTo>
                  <a:pt x="59" y="2465"/>
                </a:lnTo>
                <a:lnTo>
                  <a:pt x="63" y="2415"/>
                </a:lnTo>
                <a:lnTo>
                  <a:pt x="70" y="2364"/>
                </a:lnTo>
                <a:lnTo>
                  <a:pt x="75" y="2312"/>
                </a:lnTo>
                <a:lnTo>
                  <a:pt x="81" y="2263"/>
                </a:lnTo>
                <a:lnTo>
                  <a:pt x="87" y="2217"/>
                </a:lnTo>
                <a:lnTo>
                  <a:pt x="90" y="2175"/>
                </a:lnTo>
                <a:lnTo>
                  <a:pt x="94" y="2140"/>
                </a:lnTo>
                <a:lnTo>
                  <a:pt x="98" y="2112"/>
                </a:lnTo>
                <a:lnTo>
                  <a:pt x="99" y="2095"/>
                </a:lnTo>
                <a:lnTo>
                  <a:pt x="101" y="2088"/>
                </a:lnTo>
                <a:lnTo>
                  <a:pt x="109" y="2005"/>
                </a:lnTo>
                <a:lnTo>
                  <a:pt x="88" y="1961"/>
                </a:lnTo>
                <a:lnTo>
                  <a:pt x="112" y="1913"/>
                </a:lnTo>
                <a:lnTo>
                  <a:pt x="133" y="1873"/>
                </a:lnTo>
                <a:lnTo>
                  <a:pt x="160" y="1798"/>
                </a:lnTo>
                <a:lnTo>
                  <a:pt x="160" y="1792"/>
                </a:lnTo>
                <a:lnTo>
                  <a:pt x="158" y="1779"/>
                </a:lnTo>
                <a:lnTo>
                  <a:pt x="156" y="1761"/>
                </a:lnTo>
                <a:lnTo>
                  <a:pt x="153" y="1737"/>
                </a:lnTo>
                <a:lnTo>
                  <a:pt x="151" y="1708"/>
                </a:lnTo>
                <a:lnTo>
                  <a:pt x="149" y="1676"/>
                </a:lnTo>
                <a:lnTo>
                  <a:pt x="149" y="1654"/>
                </a:lnTo>
                <a:lnTo>
                  <a:pt x="151" y="1627"/>
                </a:lnTo>
                <a:lnTo>
                  <a:pt x="156" y="1592"/>
                </a:lnTo>
                <a:lnTo>
                  <a:pt x="162" y="1553"/>
                </a:lnTo>
                <a:lnTo>
                  <a:pt x="167" y="1513"/>
                </a:lnTo>
                <a:lnTo>
                  <a:pt x="175" y="1472"/>
                </a:lnTo>
                <a:lnTo>
                  <a:pt x="182" y="1434"/>
                </a:lnTo>
                <a:lnTo>
                  <a:pt x="190" y="1397"/>
                </a:lnTo>
                <a:lnTo>
                  <a:pt x="195" y="1366"/>
                </a:lnTo>
                <a:lnTo>
                  <a:pt x="199" y="1342"/>
                </a:lnTo>
                <a:lnTo>
                  <a:pt x="201" y="1325"/>
                </a:lnTo>
                <a:lnTo>
                  <a:pt x="206" y="1296"/>
                </a:lnTo>
                <a:lnTo>
                  <a:pt x="217" y="1263"/>
                </a:lnTo>
                <a:lnTo>
                  <a:pt x="228" y="1228"/>
                </a:lnTo>
                <a:lnTo>
                  <a:pt x="241" y="1195"/>
                </a:lnTo>
                <a:lnTo>
                  <a:pt x="252" y="1165"/>
                </a:lnTo>
                <a:lnTo>
                  <a:pt x="259" y="1147"/>
                </a:lnTo>
                <a:lnTo>
                  <a:pt x="267" y="1136"/>
                </a:lnTo>
                <a:lnTo>
                  <a:pt x="271" y="1127"/>
                </a:lnTo>
                <a:lnTo>
                  <a:pt x="278" y="1119"/>
                </a:lnTo>
                <a:lnTo>
                  <a:pt x="283" y="1108"/>
                </a:lnTo>
                <a:lnTo>
                  <a:pt x="293" y="1092"/>
                </a:lnTo>
                <a:lnTo>
                  <a:pt x="304" y="1073"/>
                </a:lnTo>
                <a:lnTo>
                  <a:pt x="315" y="1064"/>
                </a:lnTo>
                <a:lnTo>
                  <a:pt x="322" y="1061"/>
                </a:lnTo>
                <a:lnTo>
                  <a:pt x="328" y="1061"/>
                </a:lnTo>
                <a:lnTo>
                  <a:pt x="329" y="1061"/>
                </a:lnTo>
                <a:lnTo>
                  <a:pt x="333" y="1059"/>
                </a:lnTo>
                <a:lnTo>
                  <a:pt x="346" y="1055"/>
                </a:lnTo>
                <a:lnTo>
                  <a:pt x="366" y="1050"/>
                </a:lnTo>
                <a:lnTo>
                  <a:pt x="392" y="1040"/>
                </a:lnTo>
                <a:lnTo>
                  <a:pt x="423" y="1029"/>
                </a:lnTo>
                <a:lnTo>
                  <a:pt x="456" y="1016"/>
                </a:lnTo>
                <a:lnTo>
                  <a:pt x="477" y="1007"/>
                </a:lnTo>
                <a:lnTo>
                  <a:pt x="501" y="993"/>
                </a:lnTo>
                <a:lnTo>
                  <a:pt x="528" y="976"/>
                </a:lnTo>
                <a:lnTo>
                  <a:pt x="556" y="956"/>
                </a:lnTo>
                <a:lnTo>
                  <a:pt x="583" y="936"/>
                </a:lnTo>
                <a:lnTo>
                  <a:pt x="613" y="914"/>
                </a:lnTo>
                <a:lnTo>
                  <a:pt x="639" y="893"/>
                </a:lnTo>
                <a:lnTo>
                  <a:pt x="662" y="873"/>
                </a:lnTo>
                <a:lnTo>
                  <a:pt x="683" y="857"/>
                </a:lnTo>
                <a:lnTo>
                  <a:pt x="699" y="844"/>
                </a:lnTo>
                <a:lnTo>
                  <a:pt x="710" y="836"/>
                </a:lnTo>
                <a:lnTo>
                  <a:pt x="714" y="833"/>
                </a:lnTo>
                <a:lnTo>
                  <a:pt x="742" y="800"/>
                </a:lnTo>
                <a:lnTo>
                  <a:pt x="721" y="632"/>
                </a:lnTo>
                <a:lnTo>
                  <a:pt x="666" y="577"/>
                </a:lnTo>
                <a:lnTo>
                  <a:pt x="657" y="513"/>
                </a:lnTo>
                <a:lnTo>
                  <a:pt x="626" y="217"/>
                </a:lnTo>
                <a:lnTo>
                  <a:pt x="642" y="143"/>
                </a:lnTo>
                <a:lnTo>
                  <a:pt x="705" y="119"/>
                </a:lnTo>
                <a:lnTo>
                  <a:pt x="786" y="64"/>
                </a:lnTo>
                <a:lnTo>
                  <a:pt x="850" y="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Calibri"/>
              <a:ea typeface="Calibri"/>
              <a:cs typeface="Calibri"/>
              <a:sym typeface="Calibri"/>
            </a:endParaRPr>
          </a:p>
        </p:txBody>
      </p:sp>
      <p:grpSp>
        <p:nvGrpSpPr>
          <p:cNvPr id="277" name="Google Shape;277;p21"/>
          <p:cNvGrpSpPr/>
          <p:nvPr/>
        </p:nvGrpSpPr>
        <p:grpSpPr>
          <a:xfrm>
            <a:off x="3415502" y="110192"/>
            <a:ext cx="1748939" cy="1345751"/>
            <a:chOff x="6121001" y="914050"/>
            <a:chExt cx="1748939" cy="1345751"/>
          </a:xfrm>
        </p:grpSpPr>
        <p:grpSp>
          <p:nvGrpSpPr>
            <p:cNvPr id="278" name="Google Shape;278;p21"/>
            <p:cNvGrpSpPr/>
            <p:nvPr/>
          </p:nvGrpSpPr>
          <p:grpSpPr>
            <a:xfrm>
              <a:off x="6121001" y="914050"/>
              <a:ext cx="1748939" cy="1012528"/>
              <a:chOff x="13289848" y="4063380"/>
              <a:chExt cx="3342588" cy="1927224"/>
            </a:xfrm>
          </p:grpSpPr>
          <p:grpSp>
            <p:nvGrpSpPr>
              <p:cNvPr id="279" name="Google Shape;279;p21"/>
              <p:cNvGrpSpPr/>
              <p:nvPr/>
            </p:nvGrpSpPr>
            <p:grpSpPr>
              <a:xfrm>
                <a:off x="13289848" y="4063380"/>
                <a:ext cx="3342588" cy="1634361"/>
                <a:chOff x="5317769" y="2286000"/>
                <a:chExt cx="3342588" cy="1634361"/>
              </a:xfrm>
            </p:grpSpPr>
            <p:sp>
              <p:nvSpPr>
                <p:cNvPr id="280" name="Google Shape;280;p21"/>
                <p:cNvSpPr/>
                <p:nvPr/>
              </p:nvSpPr>
              <p:spPr>
                <a:xfrm>
                  <a:off x="5317769" y="2286000"/>
                  <a:ext cx="3342588" cy="1634361"/>
                </a:xfrm>
                <a:custGeom>
                  <a:avLst/>
                  <a:gdLst/>
                  <a:ahLst/>
                  <a:cxnLst/>
                  <a:rect l="l" t="t" r="r" b="b"/>
                  <a:pathLst>
                    <a:path w="3350" h="1637" extrusionOk="0">
                      <a:moveTo>
                        <a:pt x="86" y="1637"/>
                      </a:moveTo>
                      <a:cubicBezTo>
                        <a:pt x="96" y="1227"/>
                        <a:pt x="260" y="843"/>
                        <a:pt x="551" y="552"/>
                      </a:cubicBezTo>
                      <a:cubicBezTo>
                        <a:pt x="851" y="252"/>
                        <a:pt x="1251" y="86"/>
                        <a:pt x="1675" y="86"/>
                      </a:cubicBezTo>
                      <a:cubicBezTo>
                        <a:pt x="2099" y="86"/>
                        <a:pt x="2499" y="252"/>
                        <a:pt x="2799" y="552"/>
                      </a:cubicBezTo>
                      <a:cubicBezTo>
                        <a:pt x="3090" y="843"/>
                        <a:pt x="3254" y="1227"/>
                        <a:pt x="3264" y="1637"/>
                      </a:cubicBezTo>
                      <a:cubicBezTo>
                        <a:pt x="3350" y="1637"/>
                        <a:pt x="3350" y="1637"/>
                        <a:pt x="3350" y="1637"/>
                      </a:cubicBezTo>
                      <a:cubicBezTo>
                        <a:pt x="3341" y="1204"/>
                        <a:pt x="3167" y="798"/>
                        <a:pt x="2860" y="491"/>
                      </a:cubicBezTo>
                      <a:cubicBezTo>
                        <a:pt x="2543" y="174"/>
                        <a:pt x="2123" y="0"/>
                        <a:pt x="1675" y="0"/>
                      </a:cubicBezTo>
                      <a:cubicBezTo>
                        <a:pt x="1227" y="0"/>
                        <a:pt x="807" y="174"/>
                        <a:pt x="490" y="491"/>
                      </a:cubicBezTo>
                      <a:cubicBezTo>
                        <a:pt x="183" y="798"/>
                        <a:pt x="9" y="1204"/>
                        <a:pt x="0" y="1637"/>
                      </a:cubicBezTo>
                      <a:lnTo>
                        <a:pt x="86" y="1637"/>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1" name="Google Shape;281;p21"/>
                <p:cNvSpPr/>
                <p:nvPr/>
              </p:nvSpPr>
              <p:spPr>
                <a:xfrm>
                  <a:off x="6977033" y="2464969"/>
                  <a:ext cx="24059" cy="266344"/>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2" name="Google Shape;282;p21"/>
                <p:cNvSpPr/>
                <p:nvPr/>
              </p:nvSpPr>
              <p:spPr>
                <a:xfrm>
                  <a:off x="8051693" y="3205750"/>
                  <a:ext cx="243550" cy="154488"/>
                </a:xfrm>
                <a:custGeom>
                  <a:avLst/>
                  <a:gdLst/>
                  <a:ahLst/>
                  <a:cxnLst/>
                  <a:rect l="l" t="t" r="r" b="b"/>
                  <a:pathLst>
                    <a:path w="577" h="366" extrusionOk="0">
                      <a:moveTo>
                        <a:pt x="31" y="366"/>
                      </a:moveTo>
                      <a:lnTo>
                        <a:pt x="0" y="314"/>
                      </a:lnTo>
                      <a:lnTo>
                        <a:pt x="548" y="0"/>
                      </a:lnTo>
                      <a:lnTo>
                        <a:pt x="577" y="49"/>
                      </a:lnTo>
                      <a:lnTo>
                        <a:pt x="31" y="366"/>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3" name="Google Shape;283;p21"/>
                <p:cNvSpPr/>
                <p:nvPr/>
              </p:nvSpPr>
              <p:spPr>
                <a:xfrm>
                  <a:off x="7595828" y="2660400"/>
                  <a:ext cx="154487" cy="242706"/>
                </a:xfrm>
                <a:custGeom>
                  <a:avLst/>
                  <a:gdLst/>
                  <a:ahLst/>
                  <a:cxnLst/>
                  <a:rect l="l" t="t" r="r" b="b"/>
                  <a:pathLst>
                    <a:path w="366" h="575" extrusionOk="0">
                      <a:moveTo>
                        <a:pt x="49" y="575"/>
                      </a:moveTo>
                      <a:lnTo>
                        <a:pt x="0" y="547"/>
                      </a:lnTo>
                      <a:lnTo>
                        <a:pt x="316" y="0"/>
                      </a:lnTo>
                      <a:lnTo>
                        <a:pt x="366" y="29"/>
                      </a:lnTo>
                      <a:lnTo>
                        <a:pt x="49" y="575"/>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4" name="Google Shape;284;p21"/>
                <p:cNvSpPr/>
                <p:nvPr/>
              </p:nvSpPr>
              <p:spPr>
                <a:xfrm>
                  <a:off x="5682883" y="3205750"/>
                  <a:ext cx="243550" cy="154488"/>
                </a:xfrm>
                <a:custGeom>
                  <a:avLst/>
                  <a:gdLst/>
                  <a:ahLst/>
                  <a:cxnLst/>
                  <a:rect l="l" t="t" r="r" b="b"/>
                  <a:pathLst>
                    <a:path w="577" h="366" extrusionOk="0">
                      <a:moveTo>
                        <a:pt x="546" y="366"/>
                      </a:moveTo>
                      <a:lnTo>
                        <a:pt x="0" y="49"/>
                      </a:lnTo>
                      <a:lnTo>
                        <a:pt x="29" y="0"/>
                      </a:lnTo>
                      <a:lnTo>
                        <a:pt x="577" y="314"/>
                      </a:lnTo>
                      <a:lnTo>
                        <a:pt x="546" y="366"/>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5" name="Google Shape;285;p21"/>
                <p:cNvSpPr/>
                <p:nvPr/>
              </p:nvSpPr>
              <p:spPr>
                <a:xfrm>
                  <a:off x="6227811" y="2660400"/>
                  <a:ext cx="154487" cy="242706"/>
                </a:xfrm>
                <a:custGeom>
                  <a:avLst/>
                  <a:gdLst/>
                  <a:ahLst/>
                  <a:cxnLst/>
                  <a:rect l="l" t="t" r="r" b="b"/>
                  <a:pathLst>
                    <a:path w="366" h="575" extrusionOk="0">
                      <a:moveTo>
                        <a:pt x="317" y="575"/>
                      </a:moveTo>
                      <a:lnTo>
                        <a:pt x="0" y="29"/>
                      </a:lnTo>
                      <a:lnTo>
                        <a:pt x="50" y="0"/>
                      </a:lnTo>
                      <a:lnTo>
                        <a:pt x="366" y="547"/>
                      </a:lnTo>
                      <a:lnTo>
                        <a:pt x="317" y="575"/>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6" name="Google Shape;286;p21"/>
                <p:cNvSpPr/>
                <p:nvPr/>
              </p:nvSpPr>
              <p:spPr>
                <a:xfrm>
                  <a:off x="6820435" y="2471723"/>
                  <a:ext cx="35034" cy="105102"/>
                </a:xfrm>
                <a:custGeom>
                  <a:avLst/>
                  <a:gdLst/>
                  <a:ahLst/>
                  <a:cxnLst/>
                  <a:rect l="l" t="t" r="r" b="b"/>
                  <a:pathLst>
                    <a:path w="83" h="249" extrusionOk="0">
                      <a:moveTo>
                        <a:pt x="24" y="249"/>
                      </a:moveTo>
                      <a:lnTo>
                        <a:pt x="0" y="7"/>
                      </a:lnTo>
                      <a:lnTo>
                        <a:pt x="57" y="0"/>
                      </a:lnTo>
                      <a:lnTo>
                        <a:pt x="83" y="241"/>
                      </a:lnTo>
                      <a:lnTo>
                        <a:pt x="24" y="249"/>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7" name="Google Shape;287;p21"/>
                <p:cNvSpPr/>
                <p:nvPr/>
              </p:nvSpPr>
              <p:spPr>
                <a:xfrm>
                  <a:off x="6664681" y="2495782"/>
                  <a:ext cx="45164" cy="104680"/>
                </a:xfrm>
                <a:custGeom>
                  <a:avLst/>
                  <a:gdLst/>
                  <a:ahLst/>
                  <a:cxnLst/>
                  <a:rect l="l" t="t" r="r" b="b"/>
                  <a:pathLst>
                    <a:path w="107" h="248" extrusionOk="0">
                      <a:moveTo>
                        <a:pt x="52" y="248"/>
                      </a:moveTo>
                      <a:lnTo>
                        <a:pt x="0" y="12"/>
                      </a:lnTo>
                      <a:lnTo>
                        <a:pt x="57" y="0"/>
                      </a:lnTo>
                      <a:lnTo>
                        <a:pt x="107" y="236"/>
                      </a:lnTo>
                      <a:lnTo>
                        <a:pt x="52" y="248"/>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8" name="Google Shape;288;p21"/>
                <p:cNvSpPr/>
                <p:nvPr/>
              </p:nvSpPr>
              <p:spPr>
                <a:xfrm>
                  <a:off x="6513993" y="2534615"/>
                  <a:ext cx="54028" cy="105102"/>
                </a:xfrm>
                <a:custGeom>
                  <a:avLst/>
                  <a:gdLst/>
                  <a:ahLst/>
                  <a:cxnLst/>
                  <a:rect l="l" t="t" r="r" b="b"/>
                  <a:pathLst>
                    <a:path w="128" h="249" extrusionOk="0">
                      <a:moveTo>
                        <a:pt x="74" y="249"/>
                      </a:moveTo>
                      <a:lnTo>
                        <a:pt x="0" y="19"/>
                      </a:lnTo>
                      <a:lnTo>
                        <a:pt x="55" y="0"/>
                      </a:lnTo>
                      <a:lnTo>
                        <a:pt x="128" y="230"/>
                      </a:lnTo>
                      <a:lnTo>
                        <a:pt x="74" y="249"/>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9" name="Google Shape;289;p21"/>
                <p:cNvSpPr/>
                <p:nvPr/>
              </p:nvSpPr>
              <p:spPr>
                <a:xfrm>
                  <a:off x="6367525" y="2589488"/>
                  <a:ext cx="63737" cy="103836"/>
                </a:xfrm>
                <a:custGeom>
                  <a:avLst/>
                  <a:gdLst/>
                  <a:ahLst/>
                  <a:cxnLst/>
                  <a:rect l="l" t="t" r="r" b="b"/>
                  <a:pathLst>
                    <a:path w="151" h="246" extrusionOk="0">
                      <a:moveTo>
                        <a:pt x="99" y="246"/>
                      </a:moveTo>
                      <a:lnTo>
                        <a:pt x="0" y="24"/>
                      </a:lnTo>
                      <a:lnTo>
                        <a:pt x="52" y="0"/>
                      </a:lnTo>
                      <a:lnTo>
                        <a:pt x="151" y="223"/>
                      </a:lnTo>
                      <a:lnTo>
                        <a:pt x="99" y="246"/>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0" name="Google Shape;290;p21"/>
                <p:cNvSpPr/>
                <p:nvPr/>
              </p:nvSpPr>
              <p:spPr>
                <a:xfrm>
                  <a:off x="7122657" y="2471723"/>
                  <a:ext cx="35034" cy="105102"/>
                </a:xfrm>
                <a:custGeom>
                  <a:avLst/>
                  <a:gdLst/>
                  <a:ahLst/>
                  <a:cxnLst/>
                  <a:rect l="l" t="t" r="r" b="b"/>
                  <a:pathLst>
                    <a:path w="83" h="249" extrusionOk="0">
                      <a:moveTo>
                        <a:pt x="59" y="249"/>
                      </a:moveTo>
                      <a:lnTo>
                        <a:pt x="0" y="241"/>
                      </a:lnTo>
                      <a:lnTo>
                        <a:pt x="26" y="0"/>
                      </a:lnTo>
                      <a:lnTo>
                        <a:pt x="83" y="7"/>
                      </a:lnTo>
                      <a:lnTo>
                        <a:pt x="59" y="249"/>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1" name="Google Shape;291;p21"/>
                <p:cNvSpPr/>
                <p:nvPr/>
              </p:nvSpPr>
              <p:spPr>
                <a:xfrm>
                  <a:off x="7268280" y="2495783"/>
                  <a:ext cx="45164" cy="104680"/>
                </a:xfrm>
                <a:custGeom>
                  <a:avLst/>
                  <a:gdLst/>
                  <a:ahLst/>
                  <a:cxnLst/>
                  <a:rect l="l" t="t" r="r" b="b"/>
                  <a:pathLst>
                    <a:path w="107" h="248" extrusionOk="0">
                      <a:moveTo>
                        <a:pt x="55" y="248"/>
                      </a:moveTo>
                      <a:lnTo>
                        <a:pt x="0" y="236"/>
                      </a:lnTo>
                      <a:lnTo>
                        <a:pt x="50" y="0"/>
                      </a:lnTo>
                      <a:lnTo>
                        <a:pt x="107" y="12"/>
                      </a:lnTo>
                      <a:lnTo>
                        <a:pt x="55" y="248"/>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2" name="Google Shape;292;p21"/>
                <p:cNvSpPr/>
                <p:nvPr/>
              </p:nvSpPr>
              <p:spPr>
                <a:xfrm>
                  <a:off x="7410105" y="2534615"/>
                  <a:ext cx="54028" cy="105102"/>
                </a:xfrm>
                <a:custGeom>
                  <a:avLst/>
                  <a:gdLst/>
                  <a:ahLst/>
                  <a:cxnLst/>
                  <a:rect l="l" t="t" r="r" b="b"/>
                  <a:pathLst>
                    <a:path w="128" h="249" extrusionOk="0">
                      <a:moveTo>
                        <a:pt x="54" y="249"/>
                      </a:moveTo>
                      <a:lnTo>
                        <a:pt x="0" y="230"/>
                      </a:lnTo>
                      <a:lnTo>
                        <a:pt x="73" y="0"/>
                      </a:lnTo>
                      <a:lnTo>
                        <a:pt x="128" y="19"/>
                      </a:lnTo>
                      <a:lnTo>
                        <a:pt x="54" y="249"/>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3" name="Google Shape;293;p21"/>
                <p:cNvSpPr/>
                <p:nvPr/>
              </p:nvSpPr>
              <p:spPr>
                <a:xfrm>
                  <a:off x="7546864" y="2589488"/>
                  <a:ext cx="63737" cy="103836"/>
                </a:xfrm>
                <a:custGeom>
                  <a:avLst/>
                  <a:gdLst/>
                  <a:ahLst/>
                  <a:cxnLst/>
                  <a:rect l="l" t="t" r="r" b="b"/>
                  <a:pathLst>
                    <a:path w="151" h="246" extrusionOk="0">
                      <a:moveTo>
                        <a:pt x="52" y="246"/>
                      </a:moveTo>
                      <a:lnTo>
                        <a:pt x="0" y="223"/>
                      </a:lnTo>
                      <a:lnTo>
                        <a:pt x="99" y="0"/>
                      </a:lnTo>
                      <a:lnTo>
                        <a:pt x="151" y="24"/>
                      </a:lnTo>
                      <a:lnTo>
                        <a:pt x="52" y="246"/>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4" name="Google Shape;294;p21"/>
                <p:cNvSpPr/>
                <p:nvPr/>
              </p:nvSpPr>
              <p:spPr>
                <a:xfrm>
                  <a:off x="8378818" y="3797531"/>
                  <a:ext cx="103836" cy="35034"/>
                </a:xfrm>
                <a:custGeom>
                  <a:avLst/>
                  <a:gdLst/>
                  <a:ahLst/>
                  <a:cxnLst/>
                  <a:rect l="l" t="t" r="r" b="b"/>
                  <a:pathLst>
                    <a:path w="246" h="83" extrusionOk="0">
                      <a:moveTo>
                        <a:pt x="7" y="83"/>
                      </a:moveTo>
                      <a:lnTo>
                        <a:pt x="0" y="26"/>
                      </a:lnTo>
                      <a:lnTo>
                        <a:pt x="241" y="0"/>
                      </a:lnTo>
                      <a:lnTo>
                        <a:pt x="246" y="59"/>
                      </a:lnTo>
                      <a:lnTo>
                        <a:pt x="7" y="83"/>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5" name="Google Shape;295;p21"/>
                <p:cNvSpPr/>
                <p:nvPr/>
              </p:nvSpPr>
              <p:spPr>
                <a:xfrm>
                  <a:off x="8355181" y="3642621"/>
                  <a:ext cx="104680" cy="45164"/>
                </a:xfrm>
                <a:custGeom>
                  <a:avLst/>
                  <a:gdLst/>
                  <a:ahLst/>
                  <a:cxnLst/>
                  <a:rect l="l" t="t" r="r" b="b"/>
                  <a:pathLst>
                    <a:path w="248" h="107" extrusionOk="0">
                      <a:moveTo>
                        <a:pt x="11" y="107"/>
                      </a:moveTo>
                      <a:lnTo>
                        <a:pt x="0" y="50"/>
                      </a:lnTo>
                      <a:lnTo>
                        <a:pt x="236" y="0"/>
                      </a:lnTo>
                      <a:lnTo>
                        <a:pt x="248" y="57"/>
                      </a:lnTo>
                      <a:lnTo>
                        <a:pt x="11" y="107"/>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6" name="Google Shape;296;p21"/>
                <p:cNvSpPr/>
                <p:nvPr/>
              </p:nvSpPr>
              <p:spPr>
                <a:xfrm>
                  <a:off x="8315926" y="3491088"/>
                  <a:ext cx="103836" cy="54872"/>
                </a:xfrm>
                <a:custGeom>
                  <a:avLst/>
                  <a:gdLst/>
                  <a:ahLst/>
                  <a:cxnLst/>
                  <a:rect l="l" t="t" r="r" b="b"/>
                  <a:pathLst>
                    <a:path w="246" h="130" extrusionOk="0">
                      <a:moveTo>
                        <a:pt x="17" y="130"/>
                      </a:moveTo>
                      <a:lnTo>
                        <a:pt x="0" y="76"/>
                      </a:lnTo>
                      <a:lnTo>
                        <a:pt x="230" y="0"/>
                      </a:lnTo>
                      <a:lnTo>
                        <a:pt x="246" y="54"/>
                      </a:lnTo>
                      <a:lnTo>
                        <a:pt x="17" y="13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7" name="Google Shape;297;p21"/>
                <p:cNvSpPr/>
                <p:nvPr/>
              </p:nvSpPr>
              <p:spPr>
                <a:xfrm>
                  <a:off x="8262318" y="3345464"/>
                  <a:ext cx="102570" cy="63737"/>
                </a:xfrm>
                <a:custGeom>
                  <a:avLst/>
                  <a:gdLst/>
                  <a:ahLst/>
                  <a:cxnLst/>
                  <a:rect l="l" t="t" r="r" b="b"/>
                  <a:pathLst>
                    <a:path w="243" h="151" extrusionOk="0">
                      <a:moveTo>
                        <a:pt x="23" y="151"/>
                      </a:moveTo>
                      <a:lnTo>
                        <a:pt x="0" y="97"/>
                      </a:lnTo>
                      <a:lnTo>
                        <a:pt x="220" y="0"/>
                      </a:lnTo>
                      <a:lnTo>
                        <a:pt x="243" y="52"/>
                      </a:lnTo>
                      <a:lnTo>
                        <a:pt x="23" y="151"/>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8" name="Google Shape;298;p21"/>
                <p:cNvSpPr/>
                <p:nvPr/>
              </p:nvSpPr>
              <p:spPr>
                <a:xfrm>
                  <a:off x="6109201" y="2736378"/>
                  <a:ext cx="78510" cy="96660"/>
                </a:xfrm>
                <a:custGeom>
                  <a:avLst/>
                  <a:gdLst/>
                  <a:ahLst/>
                  <a:cxnLst/>
                  <a:rect l="l" t="t" r="r" b="b"/>
                  <a:pathLst>
                    <a:path w="186" h="229" extrusionOk="0">
                      <a:moveTo>
                        <a:pt x="139" y="229"/>
                      </a:moveTo>
                      <a:lnTo>
                        <a:pt x="0" y="33"/>
                      </a:lnTo>
                      <a:lnTo>
                        <a:pt x="47" y="0"/>
                      </a:lnTo>
                      <a:lnTo>
                        <a:pt x="186" y="196"/>
                      </a:lnTo>
                      <a:lnTo>
                        <a:pt x="139" y="229"/>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9" name="Google Shape;299;p21"/>
                <p:cNvSpPr/>
                <p:nvPr/>
              </p:nvSpPr>
              <p:spPr>
                <a:xfrm>
                  <a:off x="5986371" y="2833038"/>
                  <a:ext cx="85686" cy="92861"/>
                </a:xfrm>
                <a:custGeom>
                  <a:avLst/>
                  <a:gdLst/>
                  <a:ahLst/>
                  <a:cxnLst/>
                  <a:rect l="l" t="t" r="r" b="b"/>
                  <a:pathLst>
                    <a:path w="203" h="220" extrusionOk="0">
                      <a:moveTo>
                        <a:pt x="161" y="220"/>
                      </a:moveTo>
                      <a:lnTo>
                        <a:pt x="0" y="38"/>
                      </a:lnTo>
                      <a:lnTo>
                        <a:pt x="45" y="0"/>
                      </a:lnTo>
                      <a:lnTo>
                        <a:pt x="203" y="182"/>
                      </a:lnTo>
                      <a:lnTo>
                        <a:pt x="161" y="22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0" name="Google Shape;300;p21"/>
                <p:cNvSpPr/>
                <p:nvPr/>
              </p:nvSpPr>
              <p:spPr>
                <a:xfrm>
                  <a:off x="5875359" y="2941939"/>
                  <a:ext cx="92017" cy="86952"/>
                </a:xfrm>
                <a:custGeom>
                  <a:avLst/>
                  <a:gdLst/>
                  <a:ahLst/>
                  <a:cxnLst/>
                  <a:rect l="l" t="t" r="r" b="b"/>
                  <a:pathLst>
                    <a:path w="218" h="206" extrusionOk="0">
                      <a:moveTo>
                        <a:pt x="178" y="206"/>
                      </a:moveTo>
                      <a:lnTo>
                        <a:pt x="0" y="43"/>
                      </a:lnTo>
                      <a:lnTo>
                        <a:pt x="38" y="0"/>
                      </a:lnTo>
                      <a:lnTo>
                        <a:pt x="218" y="163"/>
                      </a:lnTo>
                      <a:lnTo>
                        <a:pt x="178" y="206"/>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1" name="Google Shape;301;p21"/>
                <p:cNvSpPr/>
                <p:nvPr/>
              </p:nvSpPr>
              <p:spPr>
                <a:xfrm>
                  <a:off x="5775744" y="3062659"/>
                  <a:ext cx="96660" cy="80199"/>
                </a:xfrm>
                <a:custGeom>
                  <a:avLst/>
                  <a:gdLst/>
                  <a:ahLst/>
                  <a:cxnLst/>
                  <a:rect l="l" t="t" r="r" b="b"/>
                  <a:pathLst>
                    <a:path w="229" h="190" extrusionOk="0">
                      <a:moveTo>
                        <a:pt x="196" y="190"/>
                      </a:moveTo>
                      <a:lnTo>
                        <a:pt x="0" y="45"/>
                      </a:lnTo>
                      <a:lnTo>
                        <a:pt x="36" y="0"/>
                      </a:lnTo>
                      <a:lnTo>
                        <a:pt x="229" y="145"/>
                      </a:lnTo>
                      <a:lnTo>
                        <a:pt x="196" y="19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2" name="Google Shape;302;p21"/>
                <p:cNvSpPr/>
                <p:nvPr/>
              </p:nvSpPr>
              <p:spPr>
                <a:xfrm>
                  <a:off x="8121338" y="3085874"/>
                  <a:ext cx="97927" cy="79776"/>
                </a:xfrm>
                <a:custGeom>
                  <a:avLst/>
                  <a:gdLst/>
                  <a:ahLst/>
                  <a:cxnLst/>
                  <a:rect l="l" t="t" r="r" b="b"/>
                  <a:pathLst>
                    <a:path w="232" h="189" extrusionOk="0">
                      <a:moveTo>
                        <a:pt x="34" y="189"/>
                      </a:moveTo>
                      <a:lnTo>
                        <a:pt x="0" y="142"/>
                      </a:lnTo>
                      <a:lnTo>
                        <a:pt x="197" y="0"/>
                      </a:lnTo>
                      <a:lnTo>
                        <a:pt x="232" y="47"/>
                      </a:lnTo>
                      <a:lnTo>
                        <a:pt x="34" y="189"/>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3" name="Google Shape;303;p21"/>
                <p:cNvSpPr/>
                <p:nvPr/>
              </p:nvSpPr>
              <p:spPr>
                <a:xfrm>
                  <a:off x="8029743" y="2963888"/>
                  <a:ext cx="92861" cy="86108"/>
                </a:xfrm>
                <a:custGeom>
                  <a:avLst/>
                  <a:gdLst/>
                  <a:ahLst/>
                  <a:cxnLst/>
                  <a:rect l="l" t="t" r="r" b="b"/>
                  <a:pathLst>
                    <a:path w="220" h="204" extrusionOk="0">
                      <a:moveTo>
                        <a:pt x="38" y="204"/>
                      </a:moveTo>
                      <a:lnTo>
                        <a:pt x="0" y="161"/>
                      </a:lnTo>
                      <a:lnTo>
                        <a:pt x="182" y="0"/>
                      </a:lnTo>
                      <a:lnTo>
                        <a:pt x="220" y="43"/>
                      </a:lnTo>
                      <a:lnTo>
                        <a:pt x="38" y="204"/>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4" name="Google Shape;304;p21"/>
                <p:cNvSpPr/>
                <p:nvPr/>
              </p:nvSpPr>
              <p:spPr>
                <a:xfrm>
                  <a:off x="7925907" y="2852033"/>
                  <a:ext cx="86952" cy="92017"/>
                </a:xfrm>
                <a:custGeom>
                  <a:avLst/>
                  <a:gdLst/>
                  <a:ahLst/>
                  <a:cxnLst/>
                  <a:rect l="l" t="t" r="r" b="b"/>
                  <a:pathLst>
                    <a:path w="206" h="218" extrusionOk="0">
                      <a:moveTo>
                        <a:pt x="43" y="218"/>
                      </a:moveTo>
                      <a:lnTo>
                        <a:pt x="0" y="180"/>
                      </a:lnTo>
                      <a:lnTo>
                        <a:pt x="163" y="0"/>
                      </a:lnTo>
                      <a:lnTo>
                        <a:pt x="206" y="41"/>
                      </a:lnTo>
                      <a:lnTo>
                        <a:pt x="43" y="218"/>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5" name="Google Shape;305;p21"/>
                <p:cNvSpPr/>
                <p:nvPr/>
              </p:nvSpPr>
              <p:spPr>
                <a:xfrm>
                  <a:off x="7812363" y="2753262"/>
                  <a:ext cx="80621" cy="97082"/>
                </a:xfrm>
                <a:custGeom>
                  <a:avLst/>
                  <a:gdLst/>
                  <a:ahLst/>
                  <a:cxnLst/>
                  <a:rect l="l" t="t" r="r" b="b"/>
                  <a:pathLst>
                    <a:path w="191" h="230" extrusionOk="0">
                      <a:moveTo>
                        <a:pt x="47" y="230"/>
                      </a:moveTo>
                      <a:lnTo>
                        <a:pt x="0" y="194"/>
                      </a:lnTo>
                      <a:lnTo>
                        <a:pt x="144" y="0"/>
                      </a:lnTo>
                      <a:lnTo>
                        <a:pt x="191" y="36"/>
                      </a:lnTo>
                      <a:lnTo>
                        <a:pt x="47" y="23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6" name="Google Shape;306;p21"/>
                <p:cNvSpPr/>
                <p:nvPr/>
              </p:nvSpPr>
              <p:spPr>
                <a:xfrm>
                  <a:off x="5495472" y="3797531"/>
                  <a:ext cx="103836" cy="35034"/>
                </a:xfrm>
                <a:custGeom>
                  <a:avLst/>
                  <a:gdLst/>
                  <a:ahLst/>
                  <a:cxnLst/>
                  <a:rect l="l" t="t" r="r" b="b"/>
                  <a:pathLst>
                    <a:path w="246" h="83" extrusionOk="0">
                      <a:moveTo>
                        <a:pt x="239" y="83"/>
                      </a:moveTo>
                      <a:lnTo>
                        <a:pt x="0" y="59"/>
                      </a:lnTo>
                      <a:lnTo>
                        <a:pt x="5" y="0"/>
                      </a:lnTo>
                      <a:lnTo>
                        <a:pt x="246" y="26"/>
                      </a:lnTo>
                      <a:lnTo>
                        <a:pt x="239" y="83"/>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7" name="Google Shape;307;p21"/>
                <p:cNvSpPr/>
                <p:nvPr/>
              </p:nvSpPr>
              <p:spPr>
                <a:xfrm>
                  <a:off x="5518265" y="3642621"/>
                  <a:ext cx="104680" cy="45164"/>
                </a:xfrm>
                <a:custGeom>
                  <a:avLst/>
                  <a:gdLst/>
                  <a:ahLst/>
                  <a:cxnLst/>
                  <a:rect l="l" t="t" r="r" b="b"/>
                  <a:pathLst>
                    <a:path w="248" h="107" extrusionOk="0">
                      <a:moveTo>
                        <a:pt x="237" y="107"/>
                      </a:moveTo>
                      <a:lnTo>
                        <a:pt x="0" y="57"/>
                      </a:lnTo>
                      <a:lnTo>
                        <a:pt x="12" y="0"/>
                      </a:lnTo>
                      <a:lnTo>
                        <a:pt x="248" y="50"/>
                      </a:lnTo>
                      <a:lnTo>
                        <a:pt x="237" y="107"/>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8" name="Google Shape;308;p21"/>
                <p:cNvSpPr/>
                <p:nvPr/>
              </p:nvSpPr>
              <p:spPr>
                <a:xfrm>
                  <a:off x="5558365" y="3491088"/>
                  <a:ext cx="103836" cy="54872"/>
                </a:xfrm>
                <a:custGeom>
                  <a:avLst/>
                  <a:gdLst/>
                  <a:ahLst/>
                  <a:cxnLst/>
                  <a:rect l="l" t="t" r="r" b="b"/>
                  <a:pathLst>
                    <a:path w="246" h="130" extrusionOk="0">
                      <a:moveTo>
                        <a:pt x="229" y="130"/>
                      </a:moveTo>
                      <a:lnTo>
                        <a:pt x="0" y="54"/>
                      </a:lnTo>
                      <a:lnTo>
                        <a:pt x="16" y="0"/>
                      </a:lnTo>
                      <a:lnTo>
                        <a:pt x="246" y="76"/>
                      </a:lnTo>
                      <a:lnTo>
                        <a:pt x="229" y="13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9" name="Google Shape;309;p21"/>
                <p:cNvSpPr/>
                <p:nvPr/>
              </p:nvSpPr>
              <p:spPr>
                <a:xfrm>
                  <a:off x="5613237" y="3345464"/>
                  <a:ext cx="102570" cy="63737"/>
                </a:xfrm>
                <a:custGeom>
                  <a:avLst/>
                  <a:gdLst/>
                  <a:ahLst/>
                  <a:cxnLst/>
                  <a:rect l="l" t="t" r="r" b="b"/>
                  <a:pathLst>
                    <a:path w="243" h="151" extrusionOk="0">
                      <a:moveTo>
                        <a:pt x="220" y="151"/>
                      </a:moveTo>
                      <a:lnTo>
                        <a:pt x="0" y="52"/>
                      </a:lnTo>
                      <a:lnTo>
                        <a:pt x="23" y="0"/>
                      </a:lnTo>
                      <a:lnTo>
                        <a:pt x="243" y="97"/>
                      </a:lnTo>
                      <a:lnTo>
                        <a:pt x="220" y="151"/>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10" name="Google Shape;310;p21"/>
              <p:cNvGrpSpPr/>
              <p:nvPr/>
            </p:nvGrpSpPr>
            <p:grpSpPr>
              <a:xfrm rot="-1568030">
                <a:off x="14644551" y="4621623"/>
                <a:ext cx="657656" cy="1290086"/>
                <a:chOff x="8563472" y="5267301"/>
                <a:chExt cx="2123629" cy="4165802"/>
              </a:xfrm>
            </p:grpSpPr>
            <p:sp>
              <p:nvSpPr>
                <p:cNvPr id="311" name="Google Shape;311;p21"/>
                <p:cNvSpPr/>
                <p:nvPr/>
              </p:nvSpPr>
              <p:spPr>
                <a:xfrm>
                  <a:off x="9122201" y="5267301"/>
                  <a:ext cx="1564900" cy="3058669"/>
                </a:xfrm>
                <a:custGeom>
                  <a:avLst/>
                  <a:gdLst/>
                  <a:ahLst/>
                  <a:cxnLst/>
                  <a:rect l="l" t="t" r="r" b="b"/>
                  <a:pathLst>
                    <a:path w="577" h="1127" extrusionOk="0">
                      <a:moveTo>
                        <a:pt x="90" y="1127"/>
                      </a:moveTo>
                      <a:cubicBezTo>
                        <a:pt x="577" y="0"/>
                        <a:pt x="577" y="0"/>
                        <a:pt x="577" y="0"/>
                      </a:cubicBezTo>
                      <a:cubicBezTo>
                        <a:pt x="0" y="1083"/>
                        <a:pt x="0" y="1083"/>
                        <a:pt x="0" y="1083"/>
                      </a:cubicBezTo>
                      <a:cubicBezTo>
                        <a:pt x="37" y="1083"/>
                        <a:pt x="69" y="1100"/>
                        <a:pt x="90" y="1127"/>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Calibri"/>
                    <a:ea typeface="Calibri"/>
                    <a:cs typeface="Calibri"/>
                    <a:sym typeface="Calibri"/>
                  </a:endParaRPr>
                </a:p>
              </p:txBody>
            </p:sp>
            <p:sp>
              <p:nvSpPr>
                <p:cNvPr id="312" name="Google Shape;312;p21"/>
                <p:cNvSpPr/>
                <p:nvPr/>
              </p:nvSpPr>
              <p:spPr>
                <a:xfrm>
                  <a:off x="8563472" y="8689661"/>
                  <a:ext cx="588558" cy="743442"/>
                </a:xfrm>
                <a:custGeom>
                  <a:avLst/>
                  <a:gdLst/>
                  <a:ahLst/>
                  <a:cxnLst/>
                  <a:rect l="l" t="t" r="r" b="b"/>
                  <a:pathLst>
                    <a:path w="217" h="274" extrusionOk="0">
                      <a:moveTo>
                        <a:pt x="112" y="0"/>
                      </a:moveTo>
                      <a:cubicBezTo>
                        <a:pt x="0" y="209"/>
                        <a:pt x="0" y="209"/>
                        <a:pt x="0" y="209"/>
                      </a:cubicBezTo>
                      <a:cubicBezTo>
                        <a:pt x="79" y="209"/>
                        <a:pt x="79" y="209"/>
                        <a:pt x="79" y="209"/>
                      </a:cubicBezTo>
                      <a:cubicBezTo>
                        <a:pt x="119" y="274"/>
                        <a:pt x="119" y="274"/>
                        <a:pt x="119" y="274"/>
                      </a:cubicBezTo>
                      <a:cubicBezTo>
                        <a:pt x="217" y="49"/>
                        <a:pt x="217" y="49"/>
                        <a:pt x="217" y="49"/>
                      </a:cubicBezTo>
                      <a:cubicBezTo>
                        <a:pt x="213" y="49"/>
                        <a:pt x="209" y="50"/>
                        <a:pt x="206" y="50"/>
                      </a:cubicBezTo>
                      <a:cubicBezTo>
                        <a:pt x="167" y="50"/>
                        <a:pt x="132" y="30"/>
                        <a:pt x="112" y="0"/>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Calibri"/>
                    <a:ea typeface="Calibri"/>
                    <a:cs typeface="Calibri"/>
                    <a:sym typeface="Calibri"/>
                  </a:endParaRPr>
                </a:p>
              </p:txBody>
            </p:sp>
            <p:sp>
              <p:nvSpPr>
                <p:cNvPr id="313" name="Google Shape;313;p21"/>
                <p:cNvSpPr/>
                <p:nvPr/>
              </p:nvSpPr>
              <p:spPr>
                <a:xfrm>
                  <a:off x="8776867" y="8167645"/>
                  <a:ext cx="690667" cy="690667"/>
                </a:xfrm>
                <a:prstGeom prst="donut">
                  <a:avLst>
                    <a:gd name="adj" fmla="val 25000"/>
                  </a:avLst>
                </a:pr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Calibri"/>
                    <a:ea typeface="Calibri"/>
                    <a:cs typeface="Calibri"/>
                    <a:sym typeface="Calibri"/>
                  </a:endParaRPr>
                </a:p>
              </p:txBody>
            </p:sp>
          </p:grpSp>
        </p:grpSp>
        <p:sp>
          <p:nvSpPr>
            <p:cNvPr id="314" name="Google Shape;314;p21"/>
            <p:cNvSpPr txBox="1"/>
            <p:nvPr/>
          </p:nvSpPr>
          <p:spPr>
            <a:xfrm>
              <a:off x="6179271" y="1890469"/>
              <a:ext cx="1665497"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l-GR" sz="1200" b="1" i="0" u="none" strike="noStrike" cap="none" dirty="0">
                  <a:solidFill>
                    <a:srgbClr val="002060"/>
                  </a:solidFill>
                  <a:latin typeface="Calibri"/>
                  <a:ea typeface="Calibri"/>
                  <a:cs typeface="Calibri"/>
                  <a:sym typeface="Calibri"/>
                </a:rPr>
                <a:t>Διάρκεια </a:t>
              </a:r>
              <a:r>
                <a:rPr lang="el-GR" sz="1200" b="1" i="0" u="none" strike="noStrike" cap="none" dirty="0" smtClean="0">
                  <a:solidFill>
                    <a:srgbClr val="002060"/>
                  </a:solidFill>
                  <a:latin typeface="Calibri"/>
                  <a:ea typeface="Calibri"/>
                  <a:cs typeface="Calibri"/>
                  <a:sym typeface="Calibri"/>
                </a:rPr>
                <a:t> 15</a:t>
              </a:r>
              <a:r>
                <a:rPr lang="el-GR" sz="1800" b="1" i="0" u="none" strike="noStrike" cap="none" dirty="0" smtClean="0">
                  <a:solidFill>
                    <a:srgbClr val="002060"/>
                  </a:solidFill>
                  <a:latin typeface="Calibri"/>
                  <a:ea typeface="Calibri"/>
                  <a:cs typeface="Calibri"/>
                  <a:sym typeface="Calibri"/>
                </a:rPr>
                <a:t>’</a:t>
              </a:r>
              <a:endParaRPr sz="1800" b="1" i="0" u="none" strike="noStrike" cap="none" dirty="0">
                <a:solidFill>
                  <a:srgbClr val="002060"/>
                </a:solidFill>
                <a:latin typeface="Calibri"/>
                <a:ea typeface="Calibri"/>
                <a:cs typeface="Calibri"/>
                <a:sym typeface="Calibri"/>
              </a:endParaRPr>
            </a:p>
          </p:txBody>
        </p:sp>
      </p:grpSp>
      <p:pic>
        <p:nvPicPr>
          <p:cNvPr id="315" name="Google Shape;315;p21">
            <a:hlinkClick r:id="" action="ppaction://hlinkshowjump?jump=firstslide"/>
          </p:cNvPr>
          <p:cNvPicPr preferRelativeResize="0"/>
          <p:nvPr/>
        </p:nvPicPr>
        <p:blipFill rotWithShape="1">
          <a:blip r:embed="rId3">
            <a:alphaModFix/>
          </a:blip>
          <a:srcRect/>
          <a:stretch/>
        </p:blipFill>
        <p:spPr>
          <a:xfrm>
            <a:off x="11016430" y="814346"/>
            <a:ext cx="866896" cy="815671"/>
          </a:xfrm>
          <a:prstGeom prst="rect">
            <a:avLst/>
          </a:prstGeom>
          <a:noFill/>
          <a:ln>
            <a:noFill/>
          </a:ln>
        </p:spPr>
      </p:pic>
      <p:pic>
        <p:nvPicPr>
          <p:cNvPr id="316" name="Google Shape;316;p21">
            <a:hlinkClick r:id="rId4" action="ppaction://hlinksldjump"/>
          </p:cNvPr>
          <p:cNvPicPr preferRelativeResize="0"/>
          <p:nvPr/>
        </p:nvPicPr>
        <p:blipFill rotWithShape="1">
          <a:blip r:embed="rId5">
            <a:alphaModFix/>
          </a:blip>
          <a:srcRect/>
          <a:stretch/>
        </p:blipFill>
        <p:spPr>
          <a:xfrm>
            <a:off x="11016430" y="1630017"/>
            <a:ext cx="866896" cy="815671"/>
          </a:xfrm>
          <a:prstGeom prst="rect">
            <a:avLst/>
          </a:prstGeom>
          <a:noFill/>
          <a:ln>
            <a:noFill/>
          </a:ln>
        </p:spPr>
      </p:pic>
      <p:pic>
        <p:nvPicPr>
          <p:cNvPr id="317" name="Google Shape;317;p21">
            <a:hlinkClick r:id="" action="ppaction://hlinkshowjump?jump=nextslide"/>
          </p:cNvPr>
          <p:cNvPicPr preferRelativeResize="0"/>
          <p:nvPr/>
        </p:nvPicPr>
        <p:blipFill rotWithShape="1">
          <a:blip r:embed="rId6">
            <a:alphaModFix/>
          </a:blip>
          <a:srcRect/>
          <a:stretch/>
        </p:blipFill>
        <p:spPr>
          <a:xfrm>
            <a:off x="11016430" y="2324549"/>
            <a:ext cx="866896" cy="815671"/>
          </a:xfrm>
          <a:prstGeom prst="rect">
            <a:avLst/>
          </a:prstGeom>
          <a:noFill/>
          <a:ln>
            <a:noFill/>
          </a:ln>
        </p:spPr>
      </p:pic>
      <p:pic>
        <p:nvPicPr>
          <p:cNvPr id="318" name="Google Shape;318;p21">
            <a:hlinkClick r:id="" action="ppaction://hlinkshowjump?jump=previousslide"/>
          </p:cNvPr>
          <p:cNvPicPr preferRelativeResize="0"/>
          <p:nvPr/>
        </p:nvPicPr>
        <p:blipFill rotWithShape="1">
          <a:blip r:embed="rId7">
            <a:alphaModFix/>
          </a:blip>
          <a:srcRect/>
          <a:stretch/>
        </p:blipFill>
        <p:spPr>
          <a:xfrm>
            <a:off x="11016430" y="3140220"/>
            <a:ext cx="866896" cy="815671"/>
          </a:xfrm>
          <a:prstGeom prst="rect">
            <a:avLst/>
          </a:prstGeom>
          <a:noFill/>
          <a:ln>
            <a:noFill/>
          </a:ln>
        </p:spPr>
      </p:pic>
      <p:pic>
        <p:nvPicPr>
          <p:cNvPr id="319" name="Google Shape;319;p21"/>
          <p:cNvPicPr preferRelativeResize="0"/>
          <p:nvPr/>
        </p:nvPicPr>
        <p:blipFill rotWithShape="1">
          <a:blip r:embed="rId8">
            <a:alphaModFix/>
          </a:blip>
          <a:srcRect/>
          <a:stretch/>
        </p:blipFill>
        <p:spPr>
          <a:xfrm>
            <a:off x="11016430" y="4134678"/>
            <a:ext cx="866896" cy="662609"/>
          </a:xfrm>
          <a:prstGeom prst="rect">
            <a:avLst/>
          </a:prstGeom>
          <a:noFill/>
          <a:ln>
            <a:noFill/>
          </a:ln>
        </p:spPr>
      </p:pic>
      <p:pic>
        <p:nvPicPr>
          <p:cNvPr id="320" name="Google Shape;320;p21">
            <a:hlinkClick r:id="rId9" action="ppaction://hlinksldjump"/>
          </p:cNvPr>
          <p:cNvPicPr preferRelativeResize="0"/>
          <p:nvPr/>
        </p:nvPicPr>
        <p:blipFill rotWithShape="1">
          <a:blip r:embed="rId10">
            <a:alphaModFix/>
          </a:blip>
          <a:srcRect/>
          <a:stretch/>
        </p:blipFill>
        <p:spPr>
          <a:xfrm>
            <a:off x="11016430" y="4933954"/>
            <a:ext cx="866896" cy="662609"/>
          </a:xfrm>
          <a:prstGeom prst="rect">
            <a:avLst/>
          </a:prstGeom>
          <a:noFill/>
          <a:ln>
            <a:noFill/>
          </a:ln>
        </p:spPr>
      </p:pic>
      <p:sp>
        <p:nvSpPr>
          <p:cNvPr id="48" name="47 - TextBox"/>
          <p:cNvSpPr txBox="1"/>
          <p:nvPr/>
        </p:nvSpPr>
        <p:spPr>
          <a:xfrm>
            <a:off x="983432" y="2492896"/>
            <a:ext cx="9793088" cy="2031325"/>
          </a:xfrm>
          <a:prstGeom prst="rect">
            <a:avLst/>
          </a:prstGeom>
          <a:noFill/>
        </p:spPr>
        <p:txBody>
          <a:bodyPr wrap="square" rtlCol="0">
            <a:spAutoFit/>
          </a:bodyPr>
          <a:lstStyle/>
          <a:p>
            <a:pPr algn="just">
              <a:buFont typeface="Wingdings" pitchFamily="2" charset="2"/>
              <a:buChar char="Ø"/>
            </a:pPr>
            <a:r>
              <a:rPr lang="el-GR" sz="1600" dirty="0" smtClean="0"/>
              <a:t> </a:t>
            </a:r>
            <a:r>
              <a:rPr lang="el-GR" sz="1800" dirty="0" smtClean="0">
                <a:latin typeface="Times New Roman" pitchFamily="18" charset="0"/>
                <a:cs typeface="Times New Roman" pitchFamily="18" charset="0"/>
              </a:rPr>
              <a:t>Προβάλλονται στα παιδιά εικόνες που δείχνουν σκουπίδια τα οποία βρίσκονται σκορπισμένα στο έδαφος. Ζητείται από τα παιδιά να περιγράψουν τις συγκεκριμένες εικόνες, να σκεφτούν γιατί συμβαίνει αυτό το φαινόμενο και με τη βοήθεια των γονιών τους να καταγράψουν τις σκέψεις τους.</a:t>
            </a:r>
          </a:p>
          <a:p>
            <a:pPr algn="just">
              <a:buFont typeface="Wingdings" pitchFamily="2" charset="2"/>
              <a:buChar char="Ø"/>
            </a:pPr>
            <a:r>
              <a:rPr lang="el-GR" sz="1800" dirty="0" smtClean="0">
                <a:latin typeface="Times New Roman" pitchFamily="18" charset="0"/>
                <a:cs typeface="Times New Roman" pitchFamily="18" charset="0"/>
              </a:rPr>
              <a:t> Ζητάμε από τα παιδιά να σκεφτούν</a:t>
            </a:r>
            <a:r>
              <a:rPr lang="en-US" sz="1800" dirty="0" smtClean="0">
                <a:latin typeface="Times New Roman" pitchFamily="18" charset="0"/>
                <a:cs typeface="Times New Roman" pitchFamily="18" charset="0"/>
              </a:rPr>
              <a:t> </a:t>
            </a:r>
            <a:r>
              <a:rPr lang="el-GR" sz="1800" dirty="0" smtClean="0">
                <a:latin typeface="Times New Roman" pitchFamily="18" charset="0"/>
                <a:cs typeface="Times New Roman" pitchFamily="18" charset="0"/>
              </a:rPr>
              <a:t>τι μπορούμε να κάνουμε εμείς ώστε να είναι καθαρότερος ο πλανήτης μας και πώς φαντάζονται πιο καθαρό το σχολείο τους, την πόλη ή το χωριό τους ή τη γειτονιά τους. Έπειτα, τα προτρέπουμε να ζωγραφίσουν «τις σκέψεις τους» και να ανεβάσουν στην πλατφόρμα τη ζωγραφιά τους με τη βοήθεια των γονιών τους.</a:t>
            </a:r>
          </a:p>
        </p:txBody>
      </p:sp>
      <p:sp>
        <p:nvSpPr>
          <p:cNvPr id="49" name="48 - TextBox"/>
          <p:cNvSpPr txBox="1"/>
          <p:nvPr/>
        </p:nvSpPr>
        <p:spPr>
          <a:xfrm>
            <a:off x="1271464" y="1700808"/>
            <a:ext cx="9361040" cy="400110"/>
          </a:xfrm>
          <a:prstGeom prst="rect">
            <a:avLst/>
          </a:prstGeom>
          <a:noFill/>
        </p:spPr>
        <p:txBody>
          <a:bodyPr wrap="square" rtlCol="0">
            <a:spAutoFit/>
          </a:bodyPr>
          <a:lstStyle/>
          <a:p>
            <a:pPr algn="ctr"/>
            <a:r>
              <a:rPr lang="el-GR" sz="2000" b="1" dirty="0" err="1" smtClean="0">
                <a:solidFill>
                  <a:srgbClr val="002060"/>
                </a:solidFill>
                <a:latin typeface="Times New Roman" pitchFamily="18" charset="0"/>
                <a:cs typeface="Times New Roman" pitchFamily="18" charset="0"/>
              </a:rPr>
              <a:t>Αφόρμηση</a:t>
            </a:r>
            <a:r>
              <a:rPr lang="el-GR" sz="2000" b="1" dirty="0" smtClean="0">
                <a:solidFill>
                  <a:srgbClr val="002060"/>
                </a:solidFill>
                <a:latin typeface="Times New Roman" pitchFamily="18" charset="0"/>
                <a:cs typeface="Times New Roman" pitchFamily="18" charset="0"/>
              </a:rPr>
              <a:t> – Διερεύνηση Προϋπάρχουσας Γνώσης</a:t>
            </a:r>
            <a:endParaRPr lang="el-GR" sz="2000" b="1" dirty="0">
              <a:solidFill>
                <a:srgbClr val="002060"/>
              </a:solidFill>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22"/>
          <p:cNvSpPr txBox="1">
            <a:spLocks noGrp="1"/>
          </p:cNvSpPr>
          <p:nvPr>
            <p:ph type="title"/>
          </p:nvPr>
        </p:nvSpPr>
        <p:spPr>
          <a:xfrm>
            <a:off x="838200" y="365126"/>
            <a:ext cx="2541104" cy="93193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6"/>
              </a:buClr>
              <a:buSzPts val="4400"/>
              <a:buFont typeface="Calibri"/>
              <a:buNone/>
            </a:pPr>
            <a:r>
              <a:rPr lang="el-GR" b="1">
                <a:solidFill>
                  <a:schemeClr val="accent6"/>
                </a:solidFill>
              </a:rPr>
              <a:t>2</a:t>
            </a:r>
            <a:r>
              <a:rPr lang="el-GR" b="1" baseline="30000">
                <a:solidFill>
                  <a:schemeClr val="accent6"/>
                </a:solidFill>
              </a:rPr>
              <a:t>ο</a:t>
            </a:r>
            <a:r>
              <a:rPr lang="el-GR" b="1">
                <a:solidFill>
                  <a:schemeClr val="accent6"/>
                </a:solidFill>
              </a:rPr>
              <a:t> βήμα</a:t>
            </a:r>
            <a:endParaRPr/>
          </a:p>
        </p:txBody>
      </p:sp>
      <p:sp>
        <p:nvSpPr>
          <p:cNvPr id="326" name="Google Shape;326;p22"/>
          <p:cNvSpPr/>
          <p:nvPr/>
        </p:nvSpPr>
        <p:spPr>
          <a:xfrm>
            <a:off x="198022" y="172145"/>
            <a:ext cx="640178" cy="1124913"/>
          </a:xfrm>
          <a:custGeom>
            <a:avLst/>
            <a:gdLst/>
            <a:ahLst/>
            <a:cxnLst/>
            <a:rect l="l" t="t" r="r" b="b"/>
            <a:pathLst>
              <a:path w="3241" h="5310" extrusionOk="0">
                <a:moveTo>
                  <a:pt x="1174" y="1764"/>
                </a:moveTo>
                <a:lnTo>
                  <a:pt x="1167" y="1766"/>
                </a:lnTo>
                <a:lnTo>
                  <a:pt x="1159" y="1771"/>
                </a:lnTo>
                <a:lnTo>
                  <a:pt x="1152" y="1780"/>
                </a:lnTo>
                <a:lnTo>
                  <a:pt x="1147" y="1789"/>
                </a:lnTo>
                <a:lnTo>
                  <a:pt x="1143" y="1796"/>
                </a:lnTo>
                <a:lnTo>
                  <a:pt x="1142" y="1798"/>
                </a:lnTo>
                <a:lnTo>
                  <a:pt x="1122" y="1846"/>
                </a:lnTo>
                <a:lnTo>
                  <a:pt x="1097" y="1905"/>
                </a:lnTo>
                <a:lnTo>
                  <a:pt x="1092" y="1921"/>
                </a:lnTo>
                <a:lnTo>
                  <a:pt x="1084" y="1944"/>
                </a:lnTo>
                <a:lnTo>
                  <a:pt x="1070" y="1971"/>
                </a:lnTo>
                <a:lnTo>
                  <a:pt x="1054" y="2003"/>
                </a:lnTo>
                <a:lnTo>
                  <a:pt x="1035" y="2037"/>
                </a:lnTo>
                <a:lnTo>
                  <a:pt x="1013" y="2073"/>
                </a:lnTo>
                <a:lnTo>
                  <a:pt x="990" y="2112"/>
                </a:lnTo>
                <a:lnTo>
                  <a:pt x="965" y="2149"/>
                </a:lnTo>
                <a:lnTo>
                  <a:pt x="940" y="2187"/>
                </a:lnTo>
                <a:lnTo>
                  <a:pt x="917" y="2222"/>
                </a:lnTo>
                <a:lnTo>
                  <a:pt x="894" y="2256"/>
                </a:lnTo>
                <a:lnTo>
                  <a:pt x="872" y="2288"/>
                </a:lnTo>
                <a:lnTo>
                  <a:pt x="853" y="2315"/>
                </a:lnTo>
                <a:lnTo>
                  <a:pt x="837" y="2338"/>
                </a:lnTo>
                <a:lnTo>
                  <a:pt x="824" y="2356"/>
                </a:lnTo>
                <a:lnTo>
                  <a:pt x="817" y="2367"/>
                </a:lnTo>
                <a:lnTo>
                  <a:pt x="813" y="2370"/>
                </a:lnTo>
                <a:lnTo>
                  <a:pt x="813" y="2397"/>
                </a:lnTo>
                <a:lnTo>
                  <a:pt x="813" y="2403"/>
                </a:lnTo>
                <a:lnTo>
                  <a:pt x="813" y="2415"/>
                </a:lnTo>
                <a:lnTo>
                  <a:pt x="812" y="2429"/>
                </a:lnTo>
                <a:lnTo>
                  <a:pt x="812" y="2440"/>
                </a:lnTo>
                <a:lnTo>
                  <a:pt x="808" y="2449"/>
                </a:lnTo>
                <a:lnTo>
                  <a:pt x="803" y="2461"/>
                </a:lnTo>
                <a:lnTo>
                  <a:pt x="796" y="2476"/>
                </a:lnTo>
                <a:lnTo>
                  <a:pt x="790" y="2488"/>
                </a:lnTo>
                <a:lnTo>
                  <a:pt x="787" y="2497"/>
                </a:lnTo>
                <a:lnTo>
                  <a:pt x="787" y="2495"/>
                </a:lnTo>
                <a:lnTo>
                  <a:pt x="785" y="2501"/>
                </a:lnTo>
                <a:lnTo>
                  <a:pt x="781" y="2513"/>
                </a:lnTo>
                <a:lnTo>
                  <a:pt x="776" y="2527"/>
                </a:lnTo>
                <a:lnTo>
                  <a:pt x="772" y="2543"/>
                </a:lnTo>
                <a:lnTo>
                  <a:pt x="767" y="2558"/>
                </a:lnTo>
                <a:lnTo>
                  <a:pt x="763" y="2567"/>
                </a:lnTo>
                <a:lnTo>
                  <a:pt x="763" y="2572"/>
                </a:lnTo>
                <a:lnTo>
                  <a:pt x="744" y="2592"/>
                </a:lnTo>
                <a:lnTo>
                  <a:pt x="728" y="2608"/>
                </a:lnTo>
                <a:lnTo>
                  <a:pt x="726" y="2611"/>
                </a:lnTo>
                <a:lnTo>
                  <a:pt x="722" y="2620"/>
                </a:lnTo>
                <a:lnTo>
                  <a:pt x="717" y="2634"/>
                </a:lnTo>
                <a:lnTo>
                  <a:pt x="712" y="2649"/>
                </a:lnTo>
                <a:lnTo>
                  <a:pt x="708" y="2663"/>
                </a:lnTo>
                <a:lnTo>
                  <a:pt x="706" y="2677"/>
                </a:lnTo>
                <a:lnTo>
                  <a:pt x="705" y="2695"/>
                </a:lnTo>
                <a:lnTo>
                  <a:pt x="701" y="2708"/>
                </a:lnTo>
                <a:lnTo>
                  <a:pt x="697" y="2716"/>
                </a:lnTo>
                <a:lnTo>
                  <a:pt x="696" y="2720"/>
                </a:lnTo>
                <a:lnTo>
                  <a:pt x="683" y="2756"/>
                </a:lnTo>
                <a:lnTo>
                  <a:pt x="683" y="2759"/>
                </a:lnTo>
                <a:lnTo>
                  <a:pt x="681" y="2768"/>
                </a:lnTo>
                <a:lnTo>
                  <a:pt x="681" y="2781"/>
                </a:lnTo>
                <a:lnTo>
                  <a:pt x="680" y="2795"/>
                </a:lnTo>
                <a:lnTo>
                  <a:pt x="681" y="2804"/>
                </a:lnTo>
                <a:lnTo>
                  <a:pt x="683" y="2811"/>
                </a:lnTo>
                <a:lnTo>
                  <a:pt x="685" y="2815"/>
                </a:lnTo>
                <a:lnTo>
                  <a:pt x="689" y="2818"/>
                </a:lnTo>
                <a:lnTo>
                  <a:pt x="690" y="2822"/>
                </a:lnTo>
                <a:lnTo>
                  <a:pt x="690" y="2822"/>
                </a:lnTo>
                <a:lnTo>
                  <a:pt x="692" y="2823"/>
                </a:lnTo>
                <a:lnTo>
                  <a:pt x="699" y="2831"/>
                </a:lnTo>
                <a:lnTo>
                  <a:pt x="708" y="2841"/>
                </a:lnTo>
                <a:lnTo>
                  <a:pt x="721" y="2856"/>
                </a:lnTo>
                <a:lnTo>
                  <a:pt x="740" y="2879"/>
                </a:lnTo>
                <a:lnTo>
                  <a:pt x="762" y="2904"/>
                </a:lnTo>
                <a:lnTo>
                  <a:pt x="781" y="2929"/>
                </a:lnTo>
                <a:lnTo>
                  <a:pt x="794" y="2941"/>
                </a:lnTo>
                <a:lnTo>
                  <a:pt x="808" y="2954"/>
                </a:lnTo>
                <a:lnTo>
                  <a:pt x="824" y="2966"/>
                </a:lnTo>
                <a:lnTo>
                  <a:pt x="840" y="2979"/>
                </a:lnTo>
                <a:lnTo>
                  <a:pt x="851" y="2989"/>
                </a:lnTo>
                <a:lnTo>
                  <a:pt x="858" y="2998"/>
                </a:lnTo>
                <a:lnTo>
                  <a:pt x="870" y="3009"/>
                </a:lnTo>
                <a:lnTo>
                  <a:pt x="885" y="3016"/>
                </a:lnTo>
                <a:lnTo>
                  <a:pt x="899" y="3025"/>
                </a:lnTo>
                <a:lnTo>
                  <a:pt x="903" y="3029"/>
                </a:lnTo>
                <a:lnTo>
                  <a:pt x="906" y="3032"/>
                </a:lnTo>
                <a:lnTo>
                  <a:pt x="910" y="3036"/>
                </a:lnTo>
                <a:lnTo>
                  <a:pt x="913" y="3041"/>
                </a:lnTo>
                <a:lnTo>
                  <a:pt x="917" y="3045"/>
                </a:lnTo>
                <a:lnTo>
                  <a:pt x="919" y="3048"/>
                </a:lnTo>
                <a:lnTo>
                  <a:pt x="920" y="3050"/>
                </a:lnTo>
                <a:lnTo>
                  <a:pt x="920" y="3052"/>
                </a:lnTo>
                <a:lnTo>
                  <a:pt x="942" y="3096"/>
                </a:lnTo>
                <a:lnTo>
                  <a:pt x="1165" y="3291"/>
                </a:lnTo>
                <a:lnTo>
                  <a:pt x="1179" y="3312"/>
                </a:lnTo>
                <a:lnTo>
                  <a:pt x="1200" y="3334"/>
                </a:lnTo>
                <a:lnTo>
                  <a:pt x="1229" y="3334"/>
                </a:lnTo>
                <a:lnTo>
                  <a:pt x="1238" y="3321"/>
                </a:lnTo>
                <a:lnTo>
                  <a:pt x="1238" y="3301"/>
                </a:lnTo>
                <a:lnTo>
                  <a:pt x="1243" y="3278"/>
                </a:lnTo>
                <a:lnTo>
                  <a:pt x="1249" y="3257"/>
                </a:lnTo>
                <a:lnTo>
                  <a:pt x="1259" y="3200"/>
                </a:lnTo>
                <a:lnTo>
                  <a:pt x="1250" y="3150"/>
                </a:lnTo>
                <a:lnTo>
                  <a:pt x="1233" y="3014"/>
                </a:lnTo>
                <a:lnTo>
                  <a:pt x="1227" y="2963"/>
                </a:lnTo>
                <a:lnTo>
                  <a:pt x="1225" y="2964"/>
                </a:lnTo>
                <a:lnTo>
                  <a:pt x="1222" y="2964"/>
                </a:lnTo>
                <a:lnTo>
                  <a:pt x="1215" y="2961"/>
                </a:lnTo>
                <a:lnTo>
                  <a:pt x="1206" y="2955"/>
                </a:lnTo>
                <a:lnTo>
                  <a:pt x="1195" y="2941"/>
                </a:lnTo>
                <a:lnTo>
                  <a:pt x="1181" y="2920"/>
                </a:lnTo>
                <a:lnTo>
                  <a:pt x="1174" y="2900"/>
                </a:lnTo>
                <a:lnTo>
                  <a:pt x="1167" y="2873"/>
                </a:lnTo>
                <a:lnTo>
                  <a:pt x="1163" y="2845"/>
                </a:lnTo>
                <a:lnTo>
                  <a:pt x="1161" y="2815"/>
                </a:lnTo>
                <a:lnTo>
                  <a:pt x="1161" y="2784"/>
                </a:lnTo>
                <a:lnTo>
                  <a:pt x="1161" y="2759"/>
                </a:lnTo>
                <a:lnTo>
                  <a:pt x="1161" y="2738"/>
                </a:lnTo>
                <a:lnTo>
                  <a:pt x="1163" y="2724"/>
                </a:lnTo>
                <a:lnTo>
                  <a:pt x="1163" y="2718"/>
                </a:lnTo>
                <a:lnTo>
                  <a:pt x="1179" y="2640"/>
                </a:lnTo>
                <a:lnTo>
                  <a:pt x="1179" y="2634"/>
                </a:lnTo>
                <a:lnTo>
                  <a:pt x="1179" y="2622"/>
                </a:lnTo>
                <a:lnTo>
                  <a:pt x="1177" y="2600"/>
                </a:lnTo>
                <a:lnTo>
                  <a:pt x="1177" y="2577"/>
                </a:lnTo>
                <a:lnTo>
                  <a:pt x="1177" y="2554"/>
                </a:lnTo>
                <a:lnTo>
                  <a:pt x="1179" y="2534"/>
                </a:lnTo>
                <a:lnTo>
                  <a:pt x="1181" y="2515"/>
                </a:lnTo>
                <a:lnTo>
                  <a:pt x="1184" y="2490"/>
                </a:lnTo>
                <a:lnTo>
                  <a:pt x="1188" y="2463"/>
                </a:lnTo>
                <a:lnTo>
                  <a:pt x="1192" y="2436"/>
                </a:lnTo>
                <a:lnTo>
                  <a:pt x="1193" y="2410"/>
                </a:lnTo>
                <a:lnTo>
                  <a:pt x="1197" y="2390"/>
                </a:lnTo>
                <a:lnTo>
                  <a:pt x="1197" y="2376"/>
                </a:lnTo>
                <a:lnTo>
                  <a:pt x="1195" y="2353"/>
                </a:lnTo>
                <a:lnTo>
                  <a:pt x="1192" y="2329"/>
                </a:lnTo>
                <a:lnTo>
                  <a:pt x="1186" y="2310"/>
                </a:lnTo>
                <a:lnTo>
                  <a:pt x="1186" y="2294"/>
                </a:lnTo>
                <a:lnTo>
                  <a:pt x="1184" y="2274"/>
                </a:lnTo>
                <a:lnTo>
                  <a:pt x="1183" y="2249"/>
                </a:lnTo>
                <a:lnTo>
                  <a:pt x="1179" y="2222"/>
                </a:lnTo>
                <a:lnTo>
                  <a:pt x="1177" y="2205"/>
                </a:lnTo>
                <a:lnTo>
                  <a:pt x="1174" y="2178"/>
                </a:lnTo>
                <a:lnTo>
                  <a:pt x="1174" y="2146"/>
                </a:lnTo>
                <a:lnTo>
                  <a:pt x="1172" y="2112"/>
                </a:lnTo>
                <a:lnTo>
                  <a:pt x="1172" y="2078"/>
                </a:lnTo>
                <a:lnTo>
                  <a:pt x="1172" y="2046"/>
                </a:lnTo>
                <a:lnTo>
                  <a:pt x="1170" y="2019"/>
                </a:lnTo>
                <a:lnTo>
                  <a:pt x="1170" y="2001"/>
                </a:lnTo>
                <a:lnTo>
                  <a:pt x="1170" y="1996"/>
                </a:lnTo>
                <a:lnTo>
                  <a:pt x="1170" y="1910"/>
                </a:lnTo>
                <a:lnTo>
                  <a:pt x="1181" y="1858"/>
                </a:lnTo>
                <a:lnTo>
                  <a:pt x="1183" y="1857"/>
                </a:lnTo>
                <a:lnTo>
                  <a:pt x="1184" y="1846"/>
                </a:lnTo>
                <a:lnTo>
                  <a:pt x="1186" y="1830"/>
                </a:lnTo>
                <a:lnTo>
                  <a:pt x="1186" y="1809"/>
                </a:lnTo>
                <a:lnTo>
                  <a:pt x="1184" y="1782"/>
                </a:lnTo>
                <a:lnTo>
                  <a:pt x="1181" y="1769"/>
                </a:lnTo>
                <a:lnTo>
                  <a:pt x="1174" y="1764"/>
                </a:lnTo>
                <a:close/>
                <a:moveTo>
                  <a:pt x="1800" y="0"/>
                </a:moveTo>
                <a:lnTo>
                  <a:pt x="1803" y="0"/>
                </a:lnTo>
                <a:lnTo>
                  <a:pt x="1810" y="0"/>
                </a:lnTo>
                <a:lnTo>
                  <a:pt x="1821" y="2"/>
                </a:lnTo>
                <a:lnTo>
                  <a:pt x="1839" y="4"/>
                </a:lnTo>
                <a:lnTo>
                  <a:pt x="1866" y="7"/>
                </a:lnTo>
                <a:lnTo>
                  <a:pt x="1903" y="12"/>
                </a:lnTo>
                <a:lnTo>
                  <a:pt x="1932" y="18"/>
                </a:lnTo>
                <a:lnTo>
                  <a:pt x="1962" y="28"/>
                </a:lnTo>
                <a:lnTo>
                  <a:pt x="1996" y="43"/>
                </a:lnTo>
                <a:lnTo>
                  <a:pt x="2028" y="61"/>
                </a:lnTo>
                <a:lnTo>
                  <a:pt x="2060" y="78"/>
                </a:lnTo>
                <a:lnTo>
                  <a:pt x="2090" y="98"/>
                </a:lnTo>
                <a:lnTo>
                  <a:pt x="2119" y="116"/>
                </a:lnTo>
                <a:lnTo>
                  <a:pt x="2142" y="132"/>
                </a:lnTo>
                <a:lnTo>
                  <a:pt x="2162" y="146"/>
                </a:lnTo>
                <a:lnTo>
                  <a:pt x="2174" y="157"/>
                </a:lnTo>
                <a:lnTo>
                  <a:pt x="2180" y="164"/>
                </a:lnTo>
                <a:lnTo>
                  <a:pt x="2183" y="175"/>
                </a:lnTo>
                <a:lnTo>
                  <a:pt x="2187" y="189"/>
                </a:lnTo>
                <a:lnTo>
                  <a:pt x="2190" y="203"/>
                </a:lnTo>
                <a:lnTo>
                  <a:pt x="2192" y="216"/>
                </a:lnTo>
                <a:lnTo>
                  <a:pt x="2194" y="219"/>
                </a:lnTo>
                <a:lnTo>
                  <a:pt x="2183" y="243"/>
                </a:lnTo>
                <a:lnTo>
                  <a:pt x="2183" y="243"/>
                </a:lnTo>
                <a:lnTo>
                  <a:pt x="2181" y="244"/>
                </a:lnTo>
                <a:lnTo>
                  <a:pt x="2178" y="248"/>
                </a:lnTo>
                <a:lnTo>
                  <a:pt x="2176" y="251"/>
                </a:lnTo>
                <a:lnTo>
                  <a:pt x="2172" y="257"/>
                </a:lnTo>
                <a:lnTo>
                  <a:pt x="2171" y="260"/>
                </a:lnTo>
                <a:lnTo>
                  <a:pt x="2167" y="264"/>
                </a:lnTo>
                <a:lnTo>
                  <a:pt x="2165" y="267"/>
                </a:lnTo>
                <a:lnTo>
                  <a:pt x="2162" y="271"/>
                </a:lnTo>
                <a:lnTo>
                  <a:pt x="2158" y="275"/>
                </a:lnTo>
                <a:lnTo>
                  <a:pt x="2156" y="276"/>
                </a:lnTo>
                <a:lnTo>
                  <a:pt x="2155" y="278"/>
                </a:lnTo>
                <a:lnTo>
                  <a:pt x="2153" y="278"/>
                </a:lnTo>
                <a:lnTo>
                  <a:pt x="2153" y="280"/>
                </a:lnTo>
                <a:lnTo>
                  <a:pt x="2151" y="282"/>
                </a:lnTo>
                <a:lnTo>
                  <a:pt x="2149" y="285"/>
                </a:lnTo>
                <a:lnTo>
                  <a:pt x="2147" y="291"/>
                </a:lnTo>
                <a:lnTo>
                  <a:pt x="2147" y="296"/>
                </a:lnTo>
                <a:lnTo>
                  <a:pt x="2147" y="309"/>
                </a:lnTo>
                <a:lnTo>
                  <a:pt x="2146" y="325"/>
                </a:lnTo>
                <a:lnTo>
                  <a:pt x="2146" y="348"/>
                </a:lnTo>
                <a:lnTo>
                  <a:pt x="2147" y="360"/>
                </a:lnTo>
                <a:lnTo>
                  <a:pt x="2149" y="371"/>
                </a:lnTo>
                <a:lnTo>
                  <a:pt x="2151" y="378"/>
                </a:lnTo>
                <a:lnTo>
                  <a:pt x="2155" y="385"/>
                </a:lnTo>
                <a:lnTo>
                  <a:pt x="2158" y="392"/>
                </a:lnTo>
                <a:lnTo>
                  <a:pt x="2162" y="399"/>
                </a:lnTo>
                <a:lnTo>
                  <a:pt x="2164" y="412"/>
                </a:lnTo>
                <a:lnTo>
                  <a:pt x="2164" y="423"/>
                </a:lnTo>
                <a:lnTo>
                  <a:pt x="2164" y="426"/>
                </a:lnTo>
                <a:lnTo>
                  <a:pt x="2164" y="428"/>
                </a:lnTo>
                <a:lnTo>
                  <a:pt x="2162" y="430"/>
                </a:lnTo>
                <a:lnTo>
                  <a:pt x="2158" y="433"/>
                </a:lnTo>
                <a:lnTo>
                  <a:pt x="2156" y="437"/>
                </a:lnTo>
                <a:lnTo>
                  <a:pt x="2156" y="441"/>
                </a:lnTo>
                <a:lnTo>
                  <a:pt x="2155" y="444"/>
                </a:lnTo>
                <a:lnTo>
                  <a:pt x="2151" y="446"/>
                </a:lnTo>
                <a:lnTo>
                  <a:pt x="2149" y="449"/>
                </a:lnTo>
                <a:lnTo>
                  <a:pt x="2146" y="453"/>
                </a:lnTo>
                <a:lnTo>
                  <a:pt x="2144" y="457"/>
                </a:lnTo>
                <a:lnTo>
                  <a:pt x="2142" y="458"/>
                </a:lnTo>
                <a:lnTo>
                  <a:pt x="2140" y="460"/>
                </a:lnTo>
                <a:lnTo>
                  <a:pt x="2139" y="462"/>
                </a:lnTo>
                <a:lnTo>
                  <a:pt x="2137" y="462"/>
                </a:lnTo>
                <a:lnTo>
                  <a:pt x="2133" y="469"/>
                </a:lnTo>
                <a:lnTo>
                  <a:pt x="2130" y="476"/>
                </a:lnTo>
                <a:lnTo>
                  <a:pt x="2130" y="487"/>
                </a:lnTo>
                <a:lnTo>
                  <a:pt x="2131" y="499"/>
                </a:lnTo>
                <a:lnTo>
                  <a:pt x="2137" y="508"/>
                </a:lnTo>
                <a:lnTo>
                  <a:pt x="2149" y="528"/>
                </a:lnTo>
                <a:lnTo>
                  <a:pt x="2162" y="546"/>
                </a:lnTo>
                <a:lnTo>
                  <a:pt x="2164" y="548"/>
                </a:lnTo>
                <a:lnTo>
                  <a:pt x="2164" y="549"/>
                </a:lnTo>
                <a:lnTo>
                  <a:pt x="2165" y="553"/>
                </a:lnTo>
                <a:lnTo>
                  <a:pt x="2167" y="558"/>
                </a:lnTo>
                <a:lnTo>
                  <a:pt x="2169" y="562"/>
                </a:lnTo>
                <a:lnTo>
                  <a:pt x="2171" y="567"/>
                </a:lnTo>
                <a:lnTo>
                  <a:pt x="2172" y="571"/>
                </a:lnTo>
                <a:lnTo>
                  <a:pt x="2172" y="572"/>
                </a:lnTo>
                <a:lnTo>
                  <a:pt x="2174" y="576"/>
                </a:lnTo>
                <a:lnTo>
                  <a:pt x="2174" y="580"/>
                </a:lnTo>
                <a:lnTo>
                  <a:pt x="2174" y="585"/>
                </a:lnTo>
                <a:lnTo>
                  <a:pt x="2176" y="589"/>
                </a:lnTo>
                <a:lnTo>
                  <a:pt x="2176" y="592"/>
                </a:lnTo>
                <a:lnTo>
                  <a:pt x="2176" y="592"/>
                </a:lnTo>
                <a:lnTo>
                  <a:pt x="2176" y="594"/>
                </a:lnTo>
                <a:lnTo>
                  <a:pt x="2174" y="596"/>
                </a:lnTo>
                <a:lnTo>
                  <a:pt x="2172" y="601"/>
                </a:lnTo>
                <a:lnTo>
                  <a:pt x="2172" y="605"/>
                </a:lnTo>
                <a:lnTo>
                  <a:pt x="2171" y="610"/>
                </a:lnTo>
                <a:lnTo>
                  <a:pt x="2169" y="614"/>
                </a:lnTo>
                <a:lnTo>
                  <a:pt x="2167" y="617"/>
                </a:lnTo>
                <a:lnTo>
                  <a:pt x="2167" y="619"/>
                </a:lnTo>
                <a:lnTo>
                  <a:pt x="2165" y="622"/>
                </a:lnTo>
                <a:lnTo>
                  <a:pt x="2164" y="624"/>
                </a:lnTo>
                <a:lnTo>
                  <a:pt x="2162" y="626"/>
                </a:lnTo>
                <a:lnTo>
                  <a:pt x="2158" y="628"/>
                </a:lnTo>
                <a:lnTo>
                  <a:pt x="2153" y="631"/>
                </a:lnTo>
                <a:lnTo>
                  <a:pt x="2147" y="635"/>
                </a:lnTo>
                <a:lnTo>
                  <a:pt x="2135" y="638"/>
                </a:lnTo>
                <a:lnTo>
                  <a:pt x="2122" y="637"/>
                </a:lnTo>
                <a:lnTo>
                  <a:pt x="2112" y="633"/>
                </a:lnTo>
                <a:lnTo>
                  <a:pt x="2108" y="631"/>
                </a:lnTo>
                <a:lnTo>
                  <a:pt x="2108" y="642"/>
                </a:lnTo>
                <a:lnTo>
                  <a:pt x="2106" y="658"/>
                </a:lnTo>
                <a:lnTo>
                  <a:pt x="2103" y="672"/>
                </a:lnTo>
                <a:lnTo>
                  <a:pt x="2099" y="685"/>
                </a:lnTo>
                <a:lnTo>
                  <a:pt x="2098" y="688"/>
                </a:lnTo>
                <a:lnTo>
                  <a:pt x="2067" y="688"/>
                </a:lnTo>
                <a:lnTo>
                  <a:pt x="2073" y="710"/>
                </a:lnTo>
                <a:lnTo>
                  <a:pt x="2058" y="724"/>
                </a:lnTo>
                <a:lnTo>
                  <a:pt x="2053" y="737"/>
                </a:lnTo>
                <a:lnTo>
                  <a:pt x="2048" y="762"/>
                </a:lnTo>
                <a:lnTo>
                  <a:pt x="2049" y="762"/>
                </a:lnTo>
                <a:lnTo>
                  <a:pt x="2053" y="760"/>
                </a:lnTo>
                <a:lnTo>
                  <a:pt x="2056" y="762"/>
                </a:lnTo>
                <a:lnTo>
                  <a:pt x="2060" y="765"/>
                </a:lnTo>
                <a:lnTo>
                  <a:pt x="2062" y="770"/>
                </a:lnTo>
                <a:lnTo>
                  <a:pt x="2060" y="781"/>
                </a:lnTo>
                <a:lnTo>
                  <a:pt x="2055" y="795"/>
                </a:lnTo>
                <a:lnTo>
                  <a:pt x="2042" y="817"/>
                </a:lnTo>
                <a:lnTo>
                  <a:pt x="2026" y="835"/>
                </a:lnTo>
                <a:lnTo>
                  <a:pt x="2008" y="844"/>
                </a:lnTo>
                <a:lnTo>
                  <a:pt x="1989" y="849"/>
                </a:lnTo>
                <a:lnTo>
                  <a:pt x="1967" y="849"/>
                </a:lnTo>
                <a:lnTo>
                  <a:pt x="1948" y="845"/>
                </a:lnTo>
                <a:lnTo>
                  <a:pt x="1932" y="842"/>
                </a:lnTo>
                <a:lnTo>
                  <a:pt x="1917" y="836"/>
                </a:lnTo>
                <a:lnTo>
                  <a:pt x="1907" y="831"/>
                </a:lnTo>
                <a:lnTo>
                  <a:pt x="1903" y="829"/>
                </a:lnTo>
                <a:lnTo>
                  <a:pt x="1892" y="856"/>
                </a:lnTo>
                <a:lnTo>
                  <a:pt x="1880" y="892"/>
                </a:lnTo>
                <a:lnTo>
                  <a:pt x="1837" y="920"/>
                </a:lnTo>
                <a:lnTo>
                  <a:pt x="1841" y="924"/>
                </a:lnTo>
                <a:lnTo>
                  <a:pt x="1848" y="933"/>
                </a:lnTo>
                <a:lnTo>
                  <a:pt x="1857" y="945"/>
                </a:lnTo>
                <a:lnTo>
                  <a:pt x="1869" y="960"/>
                </a:lnTo>
                <a:lnTo>
                  <a:pt x="1882" y="976"/>
                </a:lnTo>
                <a:lnTo>
                  <a:pt x="1891" y="993"/>
                </a:lnTo>
                <a:lnTo>
                  <a:pt x="1898" y="1009"/>
                </a:lnTo>
                <a:lnTo>
                  <a:pt x="1901" y="1022"/>
                </a:lnTo>
                <a:lnTo>
                  <a:pt x="1900" y="1036"/>
                </a:lnTo>
                <a:lnTo>
                  <a:pt x="1894" y="1043"/>
                </a:lnTo>
                <a:lnTo>
                  <a:pt x="1887" y="1049"/>
                </a:lnTo>
                <a:lnTo>
                  <a:pt x="1882" y="1051"/>
                </a:lnTo>
                <a:lnTo>
                  <a:pt x="1876" y="1052"/>
                </a:lnTo>
                <a:lnTo>
                  <a:pt x="1875" y="1052"/>
                </a:lnTo>
                <a:lnTo>
                  <a:pt x="1866" y="1075"/>
                </a:lnTo>
                <a:lnTo>
                  <a:pt x="1866" y="1075"/>
                </a:lnTo>
                <a:lnTo>
                  <a:pt x="1864" y="1079"/>
                </a:lnTo>
                <a:lnTo>
                  <a:pt x="1860" y="1081"/>
                </a:lnTo>
                <a:lnTo>
                  <a:pt x="1857" y="1083"/>
                </a:lnTo>
                <a:lnTo>
                  <a:pt x="1850" y="1083"/>
                </a:lnTo>
                <a:lnTo>
                  <a:pt x="1846" y="1083"/>
                </a:lnTo>
                <a:lnTo>
                  <a:pt x="1839" y="1083"/>
                </a:lnTo>
                <a:lnTo>
                  <a:pt x="1832" y="1081"/>
                </a:lnTo>
                <a:lnTo>
                  <a:pt x="1825" y="1081"/>
                </a:lnTo>
                <a:lnTo>
                  <a:pt x="1818" y="1083"/>
                </a:lnTo>
                <a:lnTo>
                  <a:pt x="1814" y="1084"/>
                </a:lnTo>
                <a:lnTo>
                  <a:pt x="1812" y="1090"/>
                </a:lnTo>
                <a:lnTo>
                  <a:pt x="1816" y="1099"/>
                </a:lnTo>
                <a:lnTo>
                  <a:pt x="1825" y="1109"/>
                </a:lnTo>
                <a:lnTo>
                  <a:pt x="1839" y="1125"/>
                </a:lnTo>
                <a:lnTo>
                  <a:pt x="1860" y="1145"/>
                </a:lnTo>
                <a:lnTo>
                  <a:pt x="1878" y="1163"/>
                </a:lnTo>
                <a:lnTo>
                  <a:pt x="1898" y="1188"/>
                </a:lnTo>
                <a:lnTo>
                  <a:pt x="1919" y="1218"/>
                </a:lnTo>
                <a:lnTo>
                  <a:pt x="1941" y="1254"/>
                </a:lnTo>
                <a:lnTo>
                  <a:pt x="1964" y="1295"/>
                </a:lnTo>
                <a:lnTo>
                  <a:pt x="1989" y="1339"/>
                </a:lnTo>
                <a:lnTo>
                  <a:pt x="2012" y="1384"/>
                </a:lnTo>
                <a:lnTo>
                  <a:pt x="2037" y="1432"/>
                </a:lnTo>
                <a:lnTo>
                  <a:pt x="2060" y="1480"/>
                </a:lnTo>
                <a:lnTo>
                  <a:pt x="2083" y="1527"/>
                </a:lnTo>
                <a:lnTo>
                  <a:pt x="2105" y="1573"/>
                </a:lnTo>
                <a:lnTo>
                  <a:pt x="2126" y="1616"/>
                </a:lnTo>
                <a:lnTo>
                  <a:pt x="2144" y="1657"/>
                </a:lnTo>
                <a:lnTo>
                  <a:pt x="2160" y="1693"/>
                </a:lnTo>
                <a:lnTo>
                  <a:pt x="2174" y="1723"/>
                </a:lnTo>
                <a:lnTo>
                  <a:pt x="2185" y="1746"/>
                </a:lnTo>
                <a:lnTo>
                  <a:pt x="2192" y="1762"/>
                </a:lnTo>
                <a:lnTo>
                  <a:pt x="2197" y="1771"/>
                </a:lnTo>
                <a:lnTo>
                  <a:pt x="2205" y="1784"/>
                </a:lnTo>
                <a:lnTo>
                  <a:pt x="2210" y="1793"/>
                </a:lnTo>
                <a:lnTo>
                  <a:pt x="2217" y="1803"/>
                </a:lnTo>
                <a:lnTo>
                  <a:pt x="2224" y="1816"/>
                </a:lnTo>
                <a:lnTo>
                  <a:pt x="2235" y="1832"/>
                </a:lnTo>
                <a:lnTo>
                  <a:pt x="2246" y="1844"/>
                </a:lnTo>
                <a:lnTo>
                  <a:pt x="2263" y="1855"/>
                </a:lnTo>
                <a:lnTo>
                  <a:pt x="2287" y="1864"/>
                </a:lnTo>
                <a:lnTo>
                  <a:pt x="2313" y="1871"/>
                </a:lnTo>
                <a:lnTo>
                  <a:pt x="2338" y="1876"/>
                </a:lnTo>
                <a:lnTo>
                  <a:pt x="2361" y="1882"/>
                </a:lnTo>
                <a:lnTo>
                  <a:pt x="2379" y="1885"/>
                </a:lnTo>
                <a:lnTo>
                  <a:pt x="2392" y="1889"/>
                </a:lnTo>
                <a:lnTo>
                  <a:pt x="2410" y="1896"/>
                </a:lnTo>
                <a:lnTo>
                  <a:pt x="2433" y="1903"/>
                </a:lnTo>
                <a:lnTo>
                  <a:pt x="2458" y="1908"/>
                </a:lnTo>
                <a:lnTo>
                  <a:pt x="2479" y="1912"/>
                </a:lnTo>
                <a:lnTo>
                  <a:pt x="2497" y="1914"/>
                </a:lnTo>
                <a:lnTo>
                  <a:pt x="2513" y="1912"/>
                </a:lnTo>
                <a:lnTo>
                  <a:pt x="2526" y="1910"/>
                </a:lnTo>
                <a:lnTo>
                  <a:pt x="2531" y="1910"/>
                </a:lnTo>
                <a:lnTo>
                  <a:pt x="2666" y="1971"/>
                </a:lnTo>
                <a:lnTo>
                  <a:pt x="2670" y="1973"/>
                </a:lnTo>
                <a:lnTo>
                  <a:pt x="2679" y="1973"/>
                </a:lnTo>
                <a:lnTo>
                  <a:pt x="2693" y="1976"/>
                </a:lnTo>
                <a:lnTo>
                  <a:pt x="2709" y="1982"/>
                </a:lnTo>
                <a:lnTo>
                  <a:pt x="2724" y="1989"/>
                </a:lnTo>
                <a:lnTo>
                  <a:pt x="2724" y="1999"/>
                </a:lnTo>
                <a:lnTo>
                  <a:pt x="2743" y="1999"/>
                </a:lnTo>
                <a:lnTo>
                  <a:pt x="2765" y="1998"/>
                </a:lnTo>
                <a:lnTo>
                  <a:pt x="2788" y="1994"/>
                </a:lnTo>
                <a:lnTo>
                  <a:pt x="2809" y="1990"/>
                </a:lnTo>
                <a:lnTo>
                  <a:pt x="2825" y="1985"/>
                </a:lnTo>
                <a:lnTo>
                  <a:pt x="2839" y="1980"/>
                </a:lnTo>
                <a:lnTo>
                  <a:pt x="2864" y="1976"/>
                </a:lnTo>
                <a:lnTo>
                  <a:pt x="2897" y="1973"/>
                </a:lnTo>
                <a:lnTo>
                  <a:pt x="2932" y="1969"/>
                </a:lnTo>
                <a:lnTo>
                  <a:pt x="2970" y="1967"/>
                </a:lnTo>
                <a:lnTo>
                  <a:pt x="3005" y="1966"/>
                </a:lnTo>
                <a:lnTo>
                  <a:pt x="3041" y="1964"/>
                </a:lnTo>
                <a:lnTo>
                  <a:pt x="3071" y="1964"/>
                </a:lnTo>
                <a:lnTo>
                  <a:pt x="3094" y="1962"/>
                </a:lnTo>
                <a:lnTo>
                  <a:pt x="3109" y="1960"/>
                </a:lnTo>
                <a:lnTo>
                  <a:pt x="3109" y="1960"/>
                </a:lnTo>
                <a:lnTo>
                  <a:pt x="3112" y="1960"/>
                </a:lnTo>
                <a:lnTo>
                  <a:pt x="3119" y="1958"/>
                </a:lnTo>
                <a:lnTo>
                  <a:pt x="3128" y="1958"/>
                </a:lnTo>
                <a:lnTo>
                  <a:pt x="3136" y="1958"/>
                </a:lnTo>
                <a:lnTo>
                  <a:pt x="3144" y="1960"/>
                </a:lnTo>
                <a:lnTo>
                  <a:pt x="3150" y="1964"/>
                </a:lnTo>
                <a:lnTo>
                  <a:pt x="3152" y="1971"/>
                </a:lnTo>
                <a:lnTo>
                  <a:pt x="3150" y="1980"/>
                </a:lnTo>
                <a:lnTo>
                  <a:pt x="3143" y="1992"/>
                </a:lnTo>
                <a:lnTo>
                  <a:pt x="3128" y="2010"/>
                </a:lnTo>
                <a:lnTo>
                  <a:pt x="3119" y="2017"/>
                </a:lnTo>
                <a:lnTo>
                  <a:pt x="3105" y="2023"/>
                </a:lnTo>
                <a:lnTo>
                  <a:pt x="3089" y="2028"/>
                </a:lnTo>
                <a:lnTo>
                  <a:pt x="3075" y="2032"/>
                </a:lnTo>
                <a:lnTo>
                  <a:pt x="3066" y="2035"/>
                </a:lnTo>
                <a:lnTo>
                  <a:pt x="3062" y="2039"/>
                </a:lnTo>
                <a:lnTo>
                  <a:pt x="3066" y="2042"/>
                </a:lnTo>
                <a:lnTo>
                  <a:pt x="3078" y="2044"/>
                </a:lnTo>
                <a:lnTo>
                  <a:pt x="3094" y="2044"/>
                </a:lnTo>
                <a:lnTo>
                  <a:pt x="3111" y="2044"/>
                </a:lnTo>
                <a:lnTo>
                  <a:pt x="3127" y="2044"/>
                </a:lnTo>
                <a:lnTo>
                  <a:pt x="3137" y="2044"/>
                </a:lnTo>
                <a:lnTo>
                  <a:pt x="3143" y="2044"/>
                </a:lnTo>
                <a:lnTo>
                  <a:pt x="3146" y="2042"/>
                </a:lnTo>
                <a:lnTo>
                  <a:pt x="3157" y="2044"/>
                </a:lnTo>
                <a:lnTo>
                  <a:pt x="3171" y="2044"/>
                </a:lnTo>
                <a:lnTo>
                  <a:pt x="3189" y="2046"/>
                </a:lnTo>
                <a:lnTo>
                  <a:pt x="3205" y="2048"/>
                </a:lnTo>
                <a:lnTo>
                  <a:pt x="3219" y="2053"/>
                </a:lnTo>
                <a:lnTo>
                  <a:pt x="3230" y="2060"/>
                </a:lnTo>
                <a:lnTo>
                  <a:pt x="3234" y="2069"/>
                </a:lnTo>
                <a:lnTo>
                  <a:pt x="3228" y="2080"/>
                </a:lnTo>
                <a:lnTo>
                  <a:pt x="3226" y="2087"/>
                </a:lnTo>
                <a:lnTo>
                  <a:pt x="3230" y="2094"/>
                </a:lnTo>
                <a:lnTo>
                  <a:pt x="3235" y="2105"/>
                </a:lnTo>
                <a:lnTo>
                  <a:pt x="3241" y="2114"/>
                </a:lnTo>
                <a:lnTo>
                  <a:pt x="3241" y="2122"/>
                </a:lnTo>
                <a:lnTo>
                  <a:pt x="3235" y="2133"/>
                </a:lnTo>
                <a:lnTo>
                  <a:pt x="3219" y="2142"/>
                </a:lnTo>
                <a:lnTo>
                  <a:pt x="3212" y="2146"/>
                </a:lnTo>
                <a:lnTo>
                  <a:pt x="3205" y="2149"/>
                </a:lnTo>
                <a:lnTo>
                  <a:pt x="3200" y="2153"/>
                </a:lnTo>
                <a:lnTo>
                  <a:pt x="3196" y="2156"/>
                </a:lnTo>
                <a:lnTo>
                  <a:pt x="3193" y="2160"/>
                </a:lnTo>
                <a:lnTo>
                  <a:pt x="3189" y="2164"/>
                </a:lnTo>
                <a:lnTo>
                  <a:pt x="3189" y="2167"/>
                </a:lnTo>
                <a:lnTo>
                  <a:pt x="3191" y="2169"/>
                </a:lnTo>
                <a:lnTo>
                  <a:pt x="3194" y="2171"/>
                </a:lnTo>
                <a:lnTo>
                  <a:pt x="3201" y="2174"/>
                </a:lnTo>
                <a:lnTo>
                  <a:pt x="3210" y="2178"/>
                </a:lnTo>
                <a:lnTo>
                  <a:pt x="3216" y="2183"/>
                </a:lnTo>
                <a:lnTo>
                  <a:pt x="3218" y="2188"/>
                </a:lnTo>
                <a:lnTo>
                  <a:pt x="3214" y="2196"/>
                </a:lnTo>
                <a:lnTo>
                  <a:pt x="3203" y="2205"/>
                </a:lnTo>
                <a:lnTo>
                  <a:pt x="3182" y="2213"/>
                </a:lnTo>
                <a:lnTo>
                  <a:pt x="3150" y="2224"/>
                </a:lnTo>
                <a:lnTo>
                  <a:pt x="3136" y="2226"/>
                </a:lnTo>
                <a:lnTo>
                  <a:pt x="3112" y="2229"/>
                </a:lnTo>
                <a:lnTo>
                  <a:pt x="3084" y="2233"/>
                </a:lnTo>
                <a:lnTo>
                  <a:pt x="3050" y="2237"/>
                </a:lnTo>
                <a:lnTo>
                  <a:pt x="3014" y="2238"/>
                </a:lnTo>
                <a:lnTo>
                  <a:pt x="2980" y="2240"/>
                </a:lnTo>
                <a:lnTo>
                  <a:pt x="2950" y="2240"/>
                </a:lnTo>
                <a:lnTo>
                  <a:pt x="2888" y="2237"/>
                </a:lnTo>
                <a:lnTo>
                  <a:pt x="2834" y="2228"/>
                </a:lnTo>
                <a:lnTo>
                  <a:pt x="2788" y="2217"/>
                </a:lnTo>
                <a:lnTo>
                  <a:pt x="2750" y="2205"/>
                </a:lnTo>
                <a:lnTo>
                  <a:pt x="2724" y="2194"/>
                </a:lnTo>
                <a:lnTo>
                  <a:pt x="2724" y="2210"/>
                </a:lnTo>
                <a:lnTo>
                  <a:pt x="2706" y="2206"/>
                </a:lnTo>
                <a:lnTo>
                  <a:pt x="2695" y="2205"/>
                </a:lnTo>
                <a:lnTo>
                  <a:pt x="2690" y="2203"/>
                </a:lnTo>
                <a:lnTo>
                  <a:pt x="2652" y="2203"/>
                </a:lnTo>
                <a:lnTo>
                  <a:pt x="2649" y="2203"/>
                </a:lnTo>
                <a:lnTo>
                  <a:pt x="2636" y="2201"/>
                </a:lnTo>
                <a:lnTo>
                  <a:pt x="2620" y="2197"/>
                </a:lnTo>
                <a:lnTo>
                  <a:pt x="2604" y="2194"/>
                </a:lnTo>
                <a:lnTo>
                  <a:pt x="2592" y="2192"/>
                </a:lnTo>
                <a:lnTo>
                  <a:pt x="2574" y="2188"/>
                </a:lnTo>
                <a:lnTo>
                  <a:pt x="2558" y="2185"/>
                </a:lnTo>
                <a:lnTo>
                  <a:pt x="2543" y="2181"/>
                </a:lnTo>
                <a:lnTo>
                  <a:pt x="2534" y="2181"/>
                </a:lnTo>
                <a:lnTo>
                  <a:pt x="2522" y="2178"/>
                </a:lnTo>
                <a:lnTo>
                  <a:pt x="2506" y="2176"/>
                </a:lnTo>
                <a:lnTo>
                  <a:pt x="2492" y="2172"/>
                </a:lnTo>
                <a:lnTo>
                  <a:pt x="2481" y="2169"/>
                </a:lnTo>
                <a:lnTo>
                  <a:pt x="2477" y="2169"/>
                </a:lnTo>
                <a:lnTo>
                  <a:pt x="2367" y="2144"/>
                </a:lnTo>
                <a:lnTo>
                  <a:pt x="2304" y="2137"/>
                </a:lnTo>
                <a:lnTo>
                  <a:pt x="2285" y="2126"/>
                </a:lnTo>
                <a:lnTo>
                  <a:pt x="2221" y="2117"/>
                </a:lnTo>
                <a:lnTo>
                  <a:pt x="2178" y="2112"/>
                </a:lnTo>
                <a:lnTo>
                  <a:pt x="2172" y="2112"/>
                </a:lnTo>
                <a:lnTo>
                  <a:pt x="2162" y="2110"/>
                </a:lnTo>
                <a:lnTo>
                  <a:pt x="2149" y="2110"/>
                </a:lnTo>
                <a:lnTo>
                  <a:pt x="2139" y="2108"/>
                </a:lnTo>
                <a:lnTo>
                  <a:pt x="2126" y="2105"/>
                </a:lnTo>
                <a:lnTo>
                  <a:pt x="2114" y="2099"/>
                </a:lnTo>
                <a:lnTo>
                  <a:pt x="2103" y="2096"/>
                </a:lnTo>
                <a:lnTo>
                  <a:pt x="2096" y="2094"/>
                </a:lnTo>
                <a:lnTo>
                  <a:pt x="2087" y="2089"/>
                </a:lnTo>
                <a:lnTo>
                  <a:pt x="2078" y="2083"/>
                </a:lnTo>
                <a:lnTo>
                  <a:pt x="2071" y="2080"/>
                </a:lnTo>
                <a:lnTo>
                  <a:pt x="2069" y="2078"/>
                </a:lnTo>
                <a:lnTo>
                  <a:pt x="2067" y="2078"/>
                </a:lnTo>
                <a:lnTo>
                  <a:pt x="2064" y="2078"/>
                </a:lnTo>
                <a:lnTo>
                  <a:pt x="2060" y="2076"/>
                </a:lnTo>
                <a:lnTo>
                  <a:pt x="2055" y="2076"/>
                </a:lnTo>
                <a:lnTo>
                  <a:pt x="2048" y="2076"/>
                </a:lnTo>
                <a:lnTo>
                  <a:pt x="2042" y="2074"/>
                </a:lnTo>
                <a:lnTo>
                  <a:pt x="2037" y="2076"/>
                </a:lnTo>
                <a:lnTo>
                  <a:pt x="2032" y="2076"/>
                </a:lnTo>
                <a:lnTo>
                  <a:pt x="2028" y="2076"/>
                </a:lnTo>
                <a:lnTo>
                  <a:pt x="2024" y="2078"/>
                </a:lnTo>
                <a:lnTo>
                  <a:pt x="2024" y="2078"/>
                </a:lnTo>
                <a:lnTo>
                  <a:pt x="2023" y="2078"/>
                </a:lnTo>
                <a:lnTo>
                  <a:pt x="2023" y="2080"/>
                </a:lnTo>
                <a:lnTo>
                  <a:pt x="2021" y="2081"/>
                </a:lnTo>
                <a:lnTo>
                  <a:pt x="2021" y="2085"/>
                </a:lnTo>
                <a:lnTo>
                  <a:pt x="2021" y="2089"/>
                </a:lnTo>
                <a:lnTo>
                  <a:pt x="2021" y="2092"/>
                </a:lnTo>
                <a:lnTo>
                  <a:pt x="2024" y="2098"/>
                </a:lnTo>
                <a:lnTo>
                  <a:pt x="2030" y="2105"/>
                </a:lnTo>
                <a:lnTo>
                  <a:pt x="2032" y="2114"/>
                </a:lnTo>
                <a:lnTo>
                  <a:pt x="2035" y="2133"/>
                </a:lnTo>
                <a:lnTo>
                  <a:pt x="2040" y="2162"/>
                </a:lnTo>
                <a:lnTo>
                  <a:pt x="2044" y="2199"/>
                </a:lnTo>
                <a:lnTo>
                  <a:pt x="2049" y="2242"/>
                </a:lnTo>
                <a:lnTo>
                  <a:pt x="2055" y="2290"/>
                </a:lnTo>
                <a:lnTo>
                  <a:pt x="2060" y="2340"/>
                </a:lnTo>
                <a:lnTo>
                  <a:pt x="2064" y="2394"/>
                </a:lnTo>
                <a:lnTo>
                  <a:pt x="2069" y="2447"/>
                </a:lnTo>
                <a:lnTo>
                  <a:pt x="2074" y="2501"/>
                </a:lnTo>
                <a:lnTo>
                  <a:pt x="2078" y="2551"/>
                </a:lnTo>
                <a:lnTo>
                  <a:pt x="2083" y="2597"/>
                </a:lnTo>
                <a:lnTo>
                  <a:pt x="2087" y="2638"/>
                </a:lnTo>
                <a:lnTo>
                  <a:pt x="2089" y="2674"/>
                </a:lnTo>
                <a:lnTo>
                  <a:pt x="2090" y="2700"/>
                </a:lnTo>
                <a:lnTo>
                  <a:pt x="2092" y="2716"/>
                </a:lnTo>
                <a:lnTo>
                  <a:pt x="2092" y="2724"/>
                </a:lnTo>
                <a:lnTo>
                  <a:pt x="2090" y="2750"/>
                </a:lnTo>
                <a:lnTo>
                  <a:pt x="2067" y="2779"/>
                </a:lnTo>
                <a:lnTo>
                  <a:pt x="2064" y="2781"/>
                </a:lnTo>
                <a:lnTo>
                  <a:pt x="2055" y="2782"/>
                </a:lnTo>
                <a:lnTo>
                  <a:pt x="2046" y="2786"/>
                </a:lnTo>
                <a:lnTo>
                  <a:pt x="2035" y="2790"/>
                </a:lnTo>
                <a:lnTo>
                  <a:pt x="2026" y="2793"/>
                </a:lnTo>
                <a:lnTo>
                  <a:pt x="2021" y="2795"/>
                </a:lnTo>
                <a:lnTo>
                  <a:pt x="2015" y="2797"/>
                </a:lnTo>
                <a:lnTo>
                  <a:pt x="2010" y="2798"/>
                </a:lnTo>
                <a:lnTo>
                  <a:pt x="2007" y="2800"/>
                </a:lnTo>
                <a:lnTo>
                  <a:pt x="2003" y="2802"/>
                </a:lnTo>
                <a:lnTo>
                  <a:pt x="2003" y="2804"/>
                </a:lnTo>
                <a:lnTo>
                  <a:pt x="2003" y="2804"/>
                </a:lnTo>
                <a:lnTo>
                  <a:pt x="2003" y="2807"/>
                </a:lnTo>
                <a:lnTo>
                  <a:pt x="2003" y="2813"/>
                </a:lnTo>
                <a:lnTo>
                  <a:pt x="2003" y="2820"/>
                </a:lnTo>
                <a:lnTo>
                  <a:pt x="2005" y="2829"/>
                </a:lnTo>
                <a:lnTo>
                  <a:pt x="2010" y="2845"/>
                </a:lnTo>
                <a:lnTo>
                  <a:pt x="2017" y="2864"/>
                </a:lnTo>
                <a:lnTo>
                  <a:pt x="2028" y="2886"/>
                </a:lnTo>
                <a:lnTo>
                  <a:pt x="2037" y="2909"/>
                </a:lnTo>
                <a:lnTo>
                  <a:pt x="2046" y="2932"/>
                </a:lnTo>
                <a:lnTo>
                  <a:pt x="2056" y="2957"/>
                </a:lnTo>
                <a:lnTo>
                  <a:pt x="2069" y="2986"/>
                </a:lnTo>
                <a:lnTo>
                  <a:pt x="2081" y="3016"/>
                </a:lnTo>
                <a:lnTo>
                  <a:pt x="2092" y="3046"/>
                </a:lnTo>
                <a:lnTo>
                  <a:pt x="2101" y="3070"/>
                </a:lnTo>
                <a:lnTo>
                  <a:pt x="2110" y="3098"/>
                </a:lnTo>
                <a:lnTo>
                  <a:pt x="2117" y="3130"/>
                </a:lnTo>
                <a:lnTo>
                  <a:pt x="2126" y="3161"/>
                </a:lnTo>
                <a:lnTo>
                  <a:pt x="2131" y="3189"/>
                </a:lnTo>
                <a:lnTo>
                  <a:pt x="2137" y="3214"/>
                </a:lnTo>
                <a:lnTo>
                  <a:pt x="2139" y="3230"/>
                </a:lnTo>
                <a:lnTo>
                  <a:pt x="2142" y="3253"/>
                </a:lnTo>
                <a:lnTo>
                  <a:pt x="2146" y="3285"/>
                </a:lnTo>
                <a:lnTo>
                  <a:pt x="2153" y="3319"/>
                </a:lnTo>
                <a:lnTo>
                  <a:pt x="2162" y="3357"/>
                </a:lnTo>
                <a:lnTo>
                  <a:pt x="2178" y="3407"/>
                </a:lnTo>
                <a:lnTo>
                  <a:pt x="2194" y="3453"/>
                </a:lnTo>
                <a:lnTo>
                  <a:pt x="2208" y="3499"/>
                </a:lnTo>
                <a:lnTo>
                  <a:pt x="2213" y="3519"/>
                </a:lnTo>
                <a:lnTo>
                  <a:pt x="2219" y="3539"/>
                </a:lnTo>
                <a:lnTo>
                  <a:pt x="2226" y="3558"/>
                </a:lnTo>
                <a:lnTo>
                  <a:pt x="2235" y="3580"/>
                </a:lnTo>
                <a:lnTo>
                  <a:pt x="2244" y="3608"/>
                </a:lnTo>
                <a:lnTo>
                  <a:pt x="2256" y="3642"/>
                </a:lnTo>
                <a:lnTo>
                  <a:pt x="2265" y="3689"/>
                </a:lnTo>
                <a:lnTo>
                  <a:pt x="2271" y="3733"/>
                </a:lnTo>
                <a:lnTo>
                  <a:pt x="2272" y="3771"/>
                </a:lnTo>
                <a:lnTo>
                  <a:pt x="2274" y="3803"/>
                </a:lnTo>
                <a:lnTo>
                  <a:pt x="2279" y="3829"/>
                </a:lnTo>
                <a:lnTo>
                  <a:pt x="2281" y="3844"/>
                </a:lnTo>
                <a:lnTo>
                  <a:pt x="2281" y="3865"/>
                </a:lnTo>
                <a:lnTo>
                  <a:pt x="2279" y="3894"/>
                </a:lnTo>
                <a:lnTo>
                  <a:pt x="2276" y="3926"/>
                </a:lnTo>
                <a:lnTo>
                  <a:pt x="2271" y="3961"/>
                </a:lnTo>
                <a:lnTo>
                  <a:pt x="2265" y="3997"/>
                </a:lnTo>
                <a:lnTo>
                  <a:pt x="2260" y="4035"/>
                </a:lnTo>
                <a:lnTo>
                  <a:pt x="2256" y="4068"/>
                </a:lnTo>
                <a:lnTo>
                  <a:pt x="2251" y="4101"/>
                </a:lnTo>
                <a:lnTo>
                  <a:pt x="2249" y="4129"/>
                </a:lnTo>
                <a:lnTo>
                  <a:pt x="2247" y="4149"/>
                </a:lnTo>
                <a:lnTo>
                  <a:pt x="2247" y="4175"/>
                </a:lnTo>
                <a:lnTo>
                  <a:pt x="2249" y="4209"/>
                </a:lnTo>
                <a:lnTo>
                  <a:pt x="2253" y="4249"/>
                </a:lnTo>
                <a:lnTo>
                  <a:pt x="2256" y="4291"/>
                </a:lnTo>
                <a:lnTo>
                  <a:pt x="2260" y="4336"/>
                </a:lnTo>
                <a:lnTo>
                  <a:pt x="2263" y="4377"/>
                </a:lnTo>
                <a:lnTo>
                  <a:pt x="2269" y="4413"/>
                </a:lnTo>
                <a:lnTo>
                  <a:pt x="2274" y="4443"/>
                </a:lnTo>
                <a:lnTo>
                  <a:pt x="2279" y="4464"/>
                </a:lnTo>
                <a:lnTo>
                  <a:pt x="2287" y="4486"/>
                </a:lnTo>
                <a:lnTo>
                  <a:pt x="2294" y="4514"/>
                </a:lnTo>
                <a:lnTo>
                  <a:pt x="2303" y="4548"/>
                </a:lnTo>
                <a:lnTo>
                  <a:pt x="2312" y="4587"/>
                </a:lnTo>
                <a:lnTo>
                  <a:pt x="2319" y="4625"/>
                </a:lnTo>
                <a:lnTo>
                  <a:pt x="2328" y="4664"/>
                </a:lnTo>
                <a:lnTo>
                  <a:pt x="2333" y="4698"/>
                </a:lnTo>
                <a:lnTo>
                  <a:pt x="2338" y="4728"/>
                </a:lnTo>
                <a:lnTo>
                  <a:pt x="2342" y="4759"/>
                </a:lnTo>
                <a:lnTo>
                  <a:pt x="2342" y="4791"/>
                </a:lnTo>
                <a:lnTo>
                  <a:pt x="2340" y="4821"/>
                </a:lnTo>
                <a:lnTo>
                  <a:pt x="2337" y="4850"/>
                </a:lnTo>
                <a:lnTo>
                  <a:pt x="2333" y="4873"/>
                </a:lnTo>
                <a:lnTo>
                  <a:pt x="2331" y="4887"/>
                </a:lnTo>
                <a:lnTo>
                  <a:pt x="2329" y="4892"/>
                </a:lnTo>
                <a:lnTo>
                  <a:pt x="2319" y="4912"/>
                </a:lnTo>
                <a:lnTo>
                  <a:pt x="2317" y="4916"/>
                </a:lnTo>
                <a:lnTo>
                  <a:pt x="2313" y="4925"/>
                </a:lnTo>
                <a:lnTo>
                  <a:pt x="2312" y="4937"/>
                </a:lnTo>
                <a:lnTo>
                  <a:pt x="2315" y="4951"/>
                </a:lnTo>
                <a:lnTo>
                  <a:pt x="2320" y="4958"/>
                </a:lnTo>
                <a:lnTo>
                  <a:pt x="2333" y="4967"/>
                </a:lnTo>
                <a:lnTo>
                  <a:pt x="2349" y="4980"/>
                </a:lnTo>
                <a:lnTo>
                  <a:pt x="2370" y="4992"/>
                </a:lnTo>
                <a:lnTo>
                  <a:pt x="2395" y="5007"/>
                </a:lnTo>
                <a:lnTo>
                  <a:pt x="2420" y="5019"/>
                </a:lnTo>
                <a:lnTo>
                  <a:pt x="2445" y="5033"/>
                </a:lnTo>
                <a:lnTo>
                  <a:pt x="2468" y="5046"/>
                </a:lnTo>
                <a:lnTo>
                  <a:pt x="2488" y="5057"/>
                </a:lnTo>
                <a:lnTo>
                  <a:pt x="2504" y="5064"/>
                </a:lnTo>
                <a:lnTo>
                  <a:pt x="2515" y="5069"/>
                </a:lnTo>
                <a:lnTo>
                  <a:pt x="2520" y="5071"/>
                </a:lnTo>
                <a:lnTo>
                  <a:pt x="2672" y="5090"/>
                </a:lnTo>
                <a:lnTo>
                  <a:pt x="2700" y="5103"/>
                </a:lnTo>
                <a:lnTo>
                  <a:pt x="2702" y="5103"/>
                </a:lnTo>
                <a:lnTo>
                  <a:pt x="2706" y="5105"/>
                </a:lnTo>
                <a:lnTo>
                  <a:pt x="2709" y="5110"/>
                </a:lnTo>
                <a:lnTo>
                  <a:pt x="2716" y="5119"/>
                </a:lnTo>
                <a:lnTo>
                  <a:pt x="2724" y="5137"/>
                </a:lnTo>
                <a:lnTo>
                  <a:pt x="2732" y="5165"/>
                </a:lnTo>
                <a:lnTo>
                  <a:pt x="2732" y="5183"/>
                </a:lnTo>
                <a:lnTo>
                  <a:pt x="2724" y="5199"/>
                </a:lnTo>
                <a:lnTo>
                  <a:pt x="2706" y="5215"/>
                </a:lnTo>
                <a:lnTo>
                  <a:pt x="2684" y="5231"/>
                </a:lnTo>
                <a:lnTo>
                  <a:pt x="2659" y="5244"/>
                </a:lnTo>
                <a:lnTo>
                  <a:pt x="2631" y="5256"/>
                </a:lnTo>
                <a:lnTo>
                  <a:pt x="2606" y="5265"/>
                </a:lnTo>
                <a:lnTo>
                  <a:pt x="2581" y="5274"/>
                </a:lnTo>
                <a:lnTo>
                  <a:pt x="2561" y="5280"/>
                </a:lnTo>
                <a:lnTo>
                  <a:pt x="2549" y="5283"/>
                </a:lnTo>
                <a:lnTo>
                  <a:pt x="2543" y="5285"/>
                </a:lnTo>
                <a:lnTo>
                  <a:pt x="2540" y="5287"/>
                </a:lnTo>
                <a:lnTo>
                  <a:pt x="2527" y="5290"/>
                </a:lnTo>
                <a:lnTo>
                  <a:pt x="2511" y="5294"/>
                </a:lnTo>
                <a:lnTo>
                  <a:pt x="2492" y="5299"/>
                </a:lnTo>
                <a:lnTo>
                  <a:pt x="2472" y="5304"/>
                </a:lnTo>
                <a:lnTo>
                  <a:pt x="2456" y="5308"/>
                </a:lnTo>
                <a:lnTo>
                  <a:pt x="2442" y="5310"/>
                </a:lnTo>
                <a:lnTo>
                  <a:pt x="2390" y="5310"/>
                </a:lnTo>
                <a:lnTo>
                  <a:pt x="2374" y="5310"/>
                </a:lnTo>
                <a:lnTo>
                  <a:pt x="2361" y="5310"/>
                </a:lnTo>
                <a:lnTo>
                  <a:pt x="2356" y="5310"/>
                </a:lnTo>
                <a:lnTo>
                  <a:pt x="2353" y="5308"/>
                </a:lnTo>
                <a:lnTo>
                  <a:pt x="2340" y="5306"/>
                </a:lnTo>
                <a:lnTo>
                  <a:pt x="2322" y="5303"/>
                </a:lnTo>
                <a:lnTo>
                  <a:pt x="2303" y="5299"/>
                </a:lnTo>
                <a:lnTo>
                  <a:pt x="2281" y="5296"/>
                </a:lnTo>
                <a:lnTo>
                  <a:pt x="2263" y="5292"/>
                </a:lnTo>
                <a:lnTo>
                  <a:pt x="2251" y="5290"/>
                </a:lnTo>
                <a:lnTo>
                  <a:pt x="2229" y="5285"/>
                </a:lnTo>
                <a:lnTo>
                  <a:pt x="2212" y="5276"/>
                </a:lnTo>
                <a:lnTo>
                  <a:pt x="2199" y="5269"/>
                </a:lnTo>
                <a:lnTo>
                  <a:pt x="2192" y="5267"/>
                </a:lnTo>
                <a:lnTo>
                  <a:pt x="2181" y="5263"/>
                </a:lnTo>
                <a:lnTo>
                  <a:pt x="2171" y="5260"/>
                </a:lnTo>
                <a:lnTo>
                  <a:pt x="2164" y="5256"/>
                </a:lnTo>
                <a:lnTo>
                  <a:pt x="2160" y="5256"/>
                </a:lnTo>
                <a:lnTo>
                  <a:pt x="2133" y="5258"/>
                </a:lnTo>
                <a:lnTo>
                  <a:pt x="2130" y="5258"/>
                </a:lnTo>
                <a:lnTo>
                  <a:pt x="2119" y="5260"/>
                </a:lnTo>
                <a:lnTo>
                  <a:pt x="2108" y="5262"/>
                </a:lnTo>
                <a:lnTo>
                  <a:pt x="2098" y="5263"/>
                </a:lnTo>
                <a:lnTo>
                  <a:pt x="2067" y="5272"/>
                </a:lnTo>
                <a:lnTo>
                  <a:pt x="2062" y="5274"/>
                </a:lnTo>
                <a:lnTo>
                  <a:pt x="2055" y="5276"/>
                </a:lnTo>
                <a:lnTo>
                  <a:pt x="2046" y="5280"/>
                </a:lnTo>
                <a:lnTo>
                  <a:pt x="2032" y="5281"/>
                </a:lnTo>
                <a:lnTo>
                  <a:pt x="2015" y="5281"/>
                </a:lnTo>
                <a:lnTo>
                  <a:pt x="1996" y="5278"/>
                </a:lnTo>
                <a:lnTo>
                  <a:pt x="1971" y="5272"/>
                </a:lnTo>
                <a:lnTo>
                  <a:pt x="1941" y="5262"/>
                </a:lnTo>
                <a:lnTo>
                  <a:pt x="1907" y="5246"/>
                </a:lnTo>
                <a:lnTo>
                  <a:pt x="1882" y="5228"/>
                </a:lnTo>
                <a:lnTo>
                  <a:pt x="1864" y="5208"/>
                </a:lnTo>
                <a:lnTo>
                  <a:pt x="1857" y="5185"/>
                </a:lnTo>
                <a:lnTo>
                  <a:pt x="1853" y="5164"/>
                </a:lnTo>
                <a:lnTo>
                  <a:pt x="1857" y="5140"/>
                </a:lnTo>
                <a:lnTo>
                  <a:pt x="1862" y="5119"/>
                </a:lnTo>
                <a:lnTo>
                  <a:pt x="1871" y="5099"/>
                </a:lnTo>
                <a:lnTo>
                  <a:pt x="1880" y="5083"/>
                </a:lnTo>
                <a:lnTo>
                  <a:pt x="1887" y="5069"/>
                </a:lnTo>
                <a:lnTo>
                  <a:pt x="1894" y="5062"/>
                </a:lnTo>
                <a:lnTo>
                  <a:pt x="1896" y="5058"/>
                </a:lnTo>
                <a:lnTo>
                  <a:pt x="1898" y="5019"/>
                </a:lnTo>
                <a:lnTo>
                  <a:pt x="1898" y="5016"/>
                </a:lnTo>
                <a:lnTo>
                  <a:pt x="1894" y="5005"/>
                </a:lnTo>
                <a:lnTo>
                  <a:pt x="1891" y="4989"/>
                </a:lnTo>
                <a:lnTo>
                  <a:pt x="1889" y="4983"/>
                </a:lnTo>
                <a:lnTo>
                  <a:pt x="1887" y="4980"/>
                </a:lnTo>
                <a:lnTo>
                  <a:pt x="1887" y="4976"/>
                </a:lnTo>
                <a:lnTo>
                  <a:pt x="1887" y="4976"/>
                </a:lnTo>
                <a:lnTo>
                  <a:pt x="1887" y="4975"/>
                </a:lnTo>
                <a:lnTo>
                  <a:pt x="1887" y="4973"/>
                </a:lnTo>
                <a:lnTo>
                  <a:pt x="1887" y="4971"/>
                </a:lnTo>
                <a:lnTo>
                  <a:pt x="1887" y="4967"/>
                </a:lnTo>
                <a:lnTo>
                  <a:pt x="1889" y="4951"/>
                </a:lnTo>
                <a:lnTo>
                  <a:pt x="1891" y="4930"/>
                </a:lnTo>
                <a:lnTo>
                  <a:pt x="1892" y="4917"/>
                </a:lnTo>
                <a:lnTo>
                  <a:pt x="1896" y="4907"/>
                </a:lnTo>
                <a:lnTo>
                  <a:pt x="1901" y="4896"/>
                </a:lnTo>
                <a:lnTo>
                  <a:pt x="1905" y="4884"/>
                </a:lnTo>
                <a:lnTo>
                  <a:pt x="1908" y="4869"/>
                </a:lnTo>
                <a:lnTo>
                  <a:pt x="1910" y="4859"/>
                </a:lnTo>
                <a:lnTo>
                  <a:pt x="1912" y="4853"/>
                </a:lnTo>
                <a:lnTo>
                  <a:pt x="1892" y="4839"/>
                </a:lnTo>
                <a:lnTo>
                  <a:pt x="1891" y="4839"/>
                </a:lnTo>
                <a:lnTo>
                  <a:pt x="1882" y="4834"/>
                </a:lnTo>
                <a:lnTo>
                  <a:pt x="1871" y="4823"/>
                </a:lnTo>
                <a:lnTo>
                  <a:pt x="1860" y="4809"/>
                </a:lnTo>
                <a:lnTo>
                  <a:pt x="1855" y="4787"/>
                </a:lnTo>
                <a:lnTo>
                  <a:pt x="1855" y="4766"/>
                </a:lnTo>
                <a:lnTo>
                  <a:pt x="1857" y="4746"/>
                </a:lnTo>
                <a:lnTo>
                  <a:pt x="1859" y="4730"/>
                </a:lnTo>
                <a:lnTo>
                  <a:pt x="1859" y="4721"/>
                </a:lnTo>
                <a:lnTo>
                  <a:pt x="1859" y="4702"/>
                </a:lnTo>
                <a:lnTo>
                  <a:pt x="1857" y="4673"/>
                </a:lnTo>
                <a:lnTo>
                  <a:pt x="1857" y="4637"/>
                </a:lnTo>
                <a:lnTo>
                  <a:pt x="1857" y="4596"/>
                </a:lnTo>
                <a:lnTo>
                  <a:pt x="1855" y="4554"/>
                </a:lnTo>
                <a:lnTo>
                  <a:pt x="1855" y="4507"/>
                </a:lnTo>
                <a:lnTo>
                  <a:pt x="1853" y="4461"/>
                </a:lnTo>
                <a:lnTo>
                  <a:pt x="1853" y="4416"/>
                </a:lnTo>
                <a:lnTo>
                  <a:pt x="1851" y="4377"/>
                </a:lnTo>
                <a:lnTo>
                  <a:pt x="1851" y="4341"/>
                </a:lnTo>
                <a:lnTo>
                  <a:pt x="1851" y="4313"/>
                </a:lnTo>
                <a:lnTo>
                  <a:pt x="1851" y="4293"/>
                </a:lnTo>
                <a:lnTo>
                  <a:pt x="1850" y="4286"/>
                </a:lnTo>
                <a:lnTo>
                  <a:pt x="1850" y="4275"/>
                </a:lnTo>
                <a:lnTo>
                  <a:pt x="1848" y="4257"/>
                </a:lnTo>
                <a:lnTo>
                  <a:pt x="1846" y="4231"/>
                </a:lnTo>
                <a:lnTo>
                  <a:pt x="1842" y="4200"/>
                </a:lnTo>
                <a:lnTo>
                  <a:pt x="1839" y="4168"/>
                </a:lnTo>
                <a:lnTo>
                  <a:pt x="1834" y="4136"/>
                </a:lnTo>
                <a:lnTo>
                  <a:pt x="1830" y="4106"/>
                </a:lnTo>
                <a:lnTo>
                  <a:pt x="1828" y="4081"/>
                </a:lnTo>
                <a:lnTo>
                  <a:pt x="1825" y="4061"/>
                </a:lnTo>
                <a:lnTo>
                  <a:pt x="1825" y="4054"/>
                </a:lnTo>
                <a:lnTo>
                  <a:pt x="1823" y="4042"/>
                </a:lnTo>
                <a:lnTo>
                  <a:pt x="1823" y="4026"/>
                </a:lnTo>
                <a:lnTo>
                  <a:pt x="1823" y="4006"/>
                </a:lnTo>
                <a:lnTo>
                  <a:pt x="1823" y="3990"/>
                </a:lnTo>
                <a:lnTo>
                  <a:pt x="1825" y="3979"/>
                </a:lnTo>
                <a:lnTo>
                  <a:pt x="1825" y="3969"/>
                </a:lnTo>
                <a:lnTo>
                  <a:pt x="1825" y="3952"/>
                </a:lnTo>
                <a:lnTo>
                  <a:pt x="1825" y="3915"/>
                </a:lnTo>
                <a:lnTo>
                  <a:pt x="1825" y="3901"/>
                </a:lnTo>
                <a:lnTo>
                  <a:pt x="1825" y="3895"/>
                </a:lnTo>
                <a:lnTo>
                  <a:pt x="1823" y="3890"/>
                </a:lnTo>
                <a:lnTo>
                  <a:pt x="1823" y="3878"/>
                </a:lnTo>
                <a:lnTo>
                  <a:pt x="1821" y="3860"/>
                </a:lnTo>
                <a:lnTo>
                  <a:pt x="1819" y="3844"/>
                </a:lnTo>
                <a:lnTo>
                  <a:pt x="1819" y="3831"/>
                </a:lnTo>
                <a:lnTo>
                  <a:pt x="1814" y="3820"/>
                </a:lnTo>
                <a:lnTo>
                  <a:pt x="1809" y="3808"/>
                </a:lnTo>
                <a:lnTo>
                  <a:pt x="1805" y="3799"/>
                </a:lnTo>
                <a:lnTo>
                  <a:pt x="1803" y="3796"/>
                </a:lnTo>
                <a:lnTo>
                  <a:pt x="1801" y="3790"/>
                </a:lnTo>
                <a:lnTo>
                  <a:pt x="1800" y="3774"/>
                </a:lnTo>
                <a:lnTo>
                  <a:pt x="1798" y="3749"/>
                </a:lnTo>
                <a:lnTo>
                  <a:pt x="1794" y="3715"/>
                </a:lnTo>
                <a:lnTo>
                  <a:pt x="1791" y="3697"/>
                </a:lnTo>
                <a:lnTo>
                  <a:pt x="1785" y="3674"/>
                </a:lnTo>
                <a:lnTo>
                  <a:pt x="1778" y="3651"/>
                </a:lnTo>
                <a:lnTo>
                  <a:pt x="1769" y="3626"/>
                </a:lnTo>
                <a:lnTo>
                  <a:pt x="1759" y="3601"/>
                </a:lnTo>
                <a:lnTo>
                  <a:pt x="1750" y="3578"/>
                </a:lnTo>
                <a:lnTo>
                  <a:pt x="1741" y="3558"/>
                </a:lnTo>
                <a:lnTo>
                  <a:pt x="1734" y="3542"/>
                </a:lnTo>
                <a:lnTo>
                  <a:pt x="1730" y="3532"/>
                </a:lnTo>
                <a:lnTo>
                  <a:pt x="1728" y="3528"/>
                </a:lnTo>
                <a:lnTo>
                  <a:pt x="1709" y="3501"/>
                </a:lnTo>
                <a:lnTo>
                  <a:pt x="1687" y="3501"/>
                </a:lnTo>
                <a:lnTo>
                  <a:pt x="1671" y="3510"/>
                </a:lnTo>
                <a:lnTo>
                  <a:pt x="1659" y="3542"/>
                </a:lnTo>
                <a:lnTo>
                  <a:pt x="1634" y="3594"/>
                </a:lnTo>
                <a:lnTo>
                  <a:pt x="1632" y="3599"/>
                </a:lnTo>
                <a:lnTo>
                  <a:pt x="1630" y="3603"/>
                </a:lnTo>
                <a:lnTo>
                  <a:pt x="1627" y="3608"/>
                </a:lnTo>
                <a:lnTo>
                  <a:pt x="1625" y="3612"/>
                </a:lnTo>
                <a:lnTo>
                  <a:pt x="1625" y="3615"/>
                </a:lnTo>
                <a:lnTo>
                  <a:pt x="1623" y="3615"/>
                </a:lnTo>
                <a:lnTo>
                  <a:pt x="1634" y="3594"/>
                </a:lnTo>
                <a:lnTo>
                  <a:pt x="1636" y="3590"/>
                </a:lnTo>
                <a:lnTo>
                  <a:pt x="1637" y="3589"/>
                </a:lnTo>
                <a:lnTo>
                  <a:pt x="1637" y="3590"/>
                </a:lnTo>
                <a:lnTo>
                  <a:pt x="1637" y="3598"/>
                </a:lnTo>
                <a:lnTo>
                  <a:pt x="1634" y="3608"/>
                </a:lnTo>
                <a:lnTo>
                  <a:pt x="1630" y="3624"/>
                </a:lnTo>
                <a:lnTo>
                  <a:pt x="1621" y="3647"/>
                </a:lnTo>
                <a:lnTo>
                  <a:pt x="1612" y="3678"/>
                </a:lnTo>
                <a:lnTo>
                  <a:pt x="1600" y="3717"/>
                </a:lnTo>
                <a:lnTo>
                  <a:pt x="1584" y="3765"/>
                </a:lnTo>
                <a:lnTo>
                  <a:pt x="1568" y="3804"/>
                </a:lnTo>
                <a:lnTo>
                  <a:pt x="1546" y="3835"/>
                </a:lnTo>
                <a:lnTo>
                  <a:pt x="1521" y="3860"/>
                </a:lnTo>
                <a:lnTo>
                  <a:pt x="1493" y="3879"/>
                </a:lnTo>
                <a:lnTo>
                  <a:pt x="1461" y="3892"/>
                </a:lnTo>
                <a:lnTo>
                  <a:pt x="1429" y="3901"/>
                </a:lnTo>
                <a:lnTo>
                  <a:pt x="1395" y="3904"/>
                </a:lnTo>
                <a:lnTo>
                  <a:pt x="1359" y="3904"/>
                </a:lnTo>
                <a:lnTo>
                  <a:pt x="1323" y="3901"/>
                </a:lnTo>
                <a:lnTo>
                  <a:pt x="1288" y="3895"/>
                </a:lnTo>
                <a:lnTo>
                  <a:pt x="1254" y="3888"/>
                </a:lnTo>
                <a:lnTo>
                  <a:pt x="1222" y="3879"/>
                </a:lnTo>
                <a:lnTo>
                  <a:pt x="1193" y="3869"/>
                </a:lnTo>
                <a:lnTo>
                  <a:pt x="1167" y="3860"/>
                </a:lnTo>
                <a:lnTo>
                  <a:pt x="1142" y="3851"/>
                </a:lnTo>
                <a:lnTo>
                  <a:pt x="1124" y="3842"/>
                </a:lnTo>
                <a:lnTo>
                  <a:pt x="1108" y="3835"/>
                </a:lnTo>
                <a:lnTo>
                  <a:pt x="1099" y="3831"/>
                </a:lnTo>
                <a:lnTo>
                  <a:pt x="1097" y="3829"/>
                </a:lnTo>
                <a:lnTo>
                  <a:pt x="1081" y="3812"/>
                </a:lnTo>
                <a:lnTo>
                  <a:pt x="1061" y="3785"/>
                </a:lnTo>
                <a:lnTo>
                  <a:pt x="1058" y="3781"/>
                </a:lnTo>
                <a:lnTo>
                  <a:pt x="1047" y="3772"/>
                </a:lnTo>
                <a:lnTo>
                  <a:pt x="1031" y="3760"/>
                </a:lnTo>
                <a:lnTo>
                  <a:pt x="1010" y="3744"/>
                </a:lnTo>
                <a:lnTo>
                  <a:pt x="985" y="3722"/>
                </a:lnTo>
                <a:lnTo>
                  <a:pt x="956" y="3699"/>
                </a:lnTo>
                <a:lnTo>
                  <a:pt x="928" y="3672"/>
                </a:lnTo>
                <a:lnTo>
                  <a:pt x="895" y="3642"/>
                </a:lnTo>
                <a:lnTo>
                  <a:pt x="865" y="3612"/>
                </a:lnTo>
                <a:lnTo>
                  <a:pt x="837" y="3580"/>
                </a:lnTo>
                <a:lnTo>
                  <a:pt x="810" y="3546"/>
                </a:lnTo>
                <a:lnTo>
                  <a:pt x="785" y="3514"/>
                </a:lnTo>
                <a:lnTo>
                  <a:pt x="765" y="3480"/>
                </a:lnTo>
                <a:lnTo>
                  <a:pt x="749" y="3448"/>
                </a:lnTo>
                <a:lnTo>
                  <a:pt x="744" y="3437"/>
                </a:lnTo>
                <a:lnTo>
                  <a:pt x="733" y="3421"/>
                </a:lnTo>
                <a:lnTo>
                  <a:pt x="717" y="3401"/>
                </a:lnTo>
                <a:lnTo>
                  <a:pt x="697" y="3378"/>
                </a:lnTo>
                <a:lnTo>
                  <a:pt x="676" y="3353"/>
                </a:lnTo>
                <a:lnTo>
                  <a:pt x="655" y="3328"/>
                </a:lnTo>
                <a:lnTo>
                  <a:pt x="631" y="3303"/>
                </a:lnTo>
                <a:lnTo>
                  <a:pt x="610" y="3278"/>
                </a:lnTo>
                <a:lnTo>
                  <a:pt x="590" y="3255"/>
                </a:lnTo>
                <a:lnTo>
                  <a:pt x="573" y="3237"/>
                </a:lnTo>
                <a:lnTo>
                  <a:pt x="558" y="3221"/>
                </a:lnTo>
                <a:lnTo>
                  <a:pt x="549" y="3212"/>
                </a:lnTo>
                <a:lnTo>
                  <a:pt x="548" y="3209"/>
                </a:lnTo>
                <a:lnTo>
                  <a:pt x="533" y="3184"/>
                </a:lnTo>
                <a:lnTo>
                  <a:pt x="489" y="3157"/>
                </a:lnTo>
                <a:lnTo>
                  <a:pt x="441" y="3136"/>
                </a:lnTo>
                <a:lnTo>
                  <a:pt x="432" y="3114"/>
                </a:lnTo>
                <a:lnTo>
                  <a:pt x="398" y="3093"/>
                </a:lnTo>
                <a:lnTo>
                  <a:pt x="371" y="3120"/>
                </a:lnTo>
                <a:lnTo>
                  <a:pt x="368" y="3123"/>
                </a:lnTo>
                <a:lnTo>
                  <a:pt x="357" y="3128"/>
                </a:lnTo>
                <a:lnTo>
                  <a:pt x="344" y="3137"/>
                </a:lnTo>
                <a:lnTo>
                  <a:pt x="328" y="3146"/>
                </a:lnTo>
                <a:lnTo>
                  <a:pt x="316" y="3155"/>
                </a:lnTo>
                <a:lnTo>
                  <a:pt x="305" y="3161"/>
                </a:lnTo>
                <a:lnTo>
                  <a:pt x="291" y="3168"/>
                </a:lnTo>
                <a:lnTo>
                  <a:pt x="280" y="3173"/>
                </a:lnTo>
                <a:lnTo>
                  <a:pt x="273" y="3182"/>
                </a:lnTo>
                <a:lnTo>
                  <a:pt x="264" y="3191"/>
                </a:lnTo>
                <a:lnTo>
                  <a:pt x="252" y="3205"/>
                </a:lnTo>
                <a:lnTo>
                  <a:pt x="239" y="3218"/>
                </a:lnTo>
                <a:lnTo>
                  <a:pt x="227" y="3230"/>
                </a:lnTo>
                <a:lnTo>
                  <a:pt x="220" y="3237"/>
                </a:lnTo>
                <a:lnTo>
                  <a:pt x="209" y="3248"/>
                </a:lnTo>
                <a:lnTo>
                  <a:pt x="198" y="3257"/>
                </a:lnTo>
                <a:lnTo>
                  <a:pt x="189" y="3266"/>
                </a:lnTo>
                <a:lnTo>
                  <a:pt x="182" y="3273"/>
                </a:lnTo>
                <a:lnTo>
                  <a:pt x="178" y="3275"/>
                </a:lnTo>
                <a:lnTo>
                  <a:pt x="155" y="3334"/>
                </a:lnTo>
                <a:lnTo>
                  <a:pt x="154" y="3337"/>
                </a:lnTo>
                <a:lnTo>
                  <a:pt x="152" y="3346"/>
                </a:lnTo>
                <a:lnTo>
                  <a:pt x="146" y="3359"/>
                </a:lnTo>
                <a:lnTo>
                  <a:pt x="143" y="3371"/>
                </a:lnTo>
                <a:lnTo>
                  <a:pt x="139" y="3382"/>
                </a:lnTo>
                <a:lnTo>
                  <a:pt x="134" y="3391"/>
                </a:lnTo>
                <a:lnTo>
                  <a:pt x="123" y="3400"/>
                </a:lnTo>
                <a:lnTo>
                  <a:pt x="109" y="3407"/>
                </a:lnTo>
                <a:lnTo>
                  <a:pt x="89" y="3416"/>
                </a:lnTo>
                <a:lnTo>
                  <a:pt x="73" y="3423"/>
                </a:lnTo>
                <a:lnTo>
                  <a:pt x="57" y="3426"/>
                </a:lnTo>
                <a:lnTo>
                  <a:pt x="43" y="3426"/>
                </a:lnTo>
                <a:lnTo>
                  <a:pt x="29" y="3419"/>
                </a:lnTo>
                <a:lnTo>
                  <a:pt x="16" y="3407"/>
                </a:lnTo>
                <a:lnTo>
                  <a:pt x="5" y="3384"/>
                </a:lnTo>
                <a:lnTo>
                  <a:pt x="2" y="3360"/>
                </a:lnTo>
                <a:lnTo>
                  <a:pt x="0" y="3334"/>
                </a:lnTo>
                <a:lnTo>
                  <a:pt x="2" y="3307"/>
                </a:lnTo>
                <a:lnTo>
                  <a:pt x="4" y="3282"/>
                </a:lnTo>
                <a:lnTo>
                  <a:pt x="7" y="3262"/>
                </a:lnTo>
                <a:lnTo>
                  <a:pt x="11" y="3248"/>
                </a:lnTo>
                <a:lnTo>
                  <a:pt x="11" y="3243"/>
                </a:lnTo>
                <a:lnTo>
                  <a:pt x="36" y="3193"/>
                </a:lnTo>
                <a:lnTo>
                  <a:pt x="47" y="3141"/>
                </a:lnTo>
                <a:lnTo>
                  <a:pt x="64" y="3086"/>
                </a:lnTo>
                <a:lnTo>
                  <a:pt x="79" y="3054"/>
                </a:lnTo>
                <a:lnTo>
                  <a:pt x="127" y="2961"/>
                </a:lnTo>
                <a:lnTo>
                  <a:pt x="129" y="2959"/>
                </a:lnTo>
                <a:lnTo>
                  <a:pt x="130" y="2957"/>
                </a:lnTo>
                <a:lnTo>
                  <a:pt x="132" y="2955"/>
                </a:lnTo>
                <a:lnTo>
                  <a:pt x="136" y="2954"/>
                </a:lnTo>
                <a:lnTo>
                  <a:pt x="137" y="2952"/>
                </a:lnTo>
                <a:lnTo>
                  <a:pt x="141" y="2948"/>
                </a:lnTo>
                <a:lnTo>
                  <a:pt x="143" y="2947"/>
                </a:lnTo>
                <a:lnTo>
                  <a:pt x="145" y="2945"/>
                </a:lnTo>
                <a:lnTo>
                  <a:pt x="150" y="2941"/>
                </a:lnTo>
                <a:lnTo>
                  <a:pt x="154" y="2939"/>
                </a:lnTo>
                <a:lnTo>
                  <a:pt x="157" y="2936"/>
                </a:lnTo>
                <a:lnTo>
                  <a:pt x="161" y="2934"/>
                </a:lnTo>
                <a:lnTo>
                  <a:pt x="162" y="2932"/>
                </a:lnTo>
                <a:lnTo>
                  <a:pt x="162" y="2932"/>
                </a:lnTo>
                <a:lnTo>
                  <a:pt x="177" y="2914"/>
                </a:lnTo>
                <a:lnTo>
                  <a:pt x="177" y="2913"/>
                </a:lnTo>
                <a:lnTo>
                  <a:pt x="178" y="2911"/>
                </a:lnTo>
                <a:lnTo>
                  <a:pt x="178" y="2907"/>
                </a:lnTo>
                <a:lnTo>
                  <a:pt x="180" y="2902"/>
                </a:lnTo>
                <a:lnTo>
                  <a:pt x="182" y="2897"/>
                </a:lnTo>
                <a:lnTo>
                  <a:pt x="182" y="2893"/>
                </a:lnTo>
                <a:lnTo>
                  <a:pt x="182" y="2889"/>
                </a:lnTo>
                <a:lnTo>
                  <a:pt x="182" y="2882"/>
                </a:lnTo>
                <a:lnTo>
                  <a:pt x="182" y="2873"/>
                </a:lnTo>
                <a:lnTo>
                  <a:pt x="180" y="2864"/>
                </a:lnTo>
                <a:lnTo>
                  <a:pt x="180" y="2861"/>
                </a:lnTo>
                <a:lnTo>
                  <a:pt x="182" y="2857"/>
                </a:lnTo>
                <a:lnTo>
                  <a:pt x="184" y="2848"/>
                </a:lnTo>
                <a:lnTo>
                  <a:pt x="186" y="2838"/>
                </a:lnTo>
                <a:lnTo>
                  <a:pt x="187" y="2831"/>
                </a:lnTo>
                <a:lnTo>
                  <a:pt x="187" y="2827"/>
                </a:lnTo>
                <a:lnTo>
                  <a:pt x="189" y="2823"/>
                </a:lnTo>
                <a:lnTo>
                  <a:pt x="189" y="2820"/>
                </a:lnTo>
                <a:lnTo>
                  <a:pt x="191" y="2816"/>
                </a:lnTo>
                <a:lnTo>
                  <a:pt x="191" y="2815"/>
                </a:lnTo>
                <a:lnTo>
                  <a:pt x="193" y="2815"/>
                </a:lnTo>
                <a:lnTo>
                  <a:pt x="203" y="2770"/>
                </a:lnTo>
                <a:lnTo>
                  <a:pt x="203" y="2768"/>
                </a:lnTo>
                <a:lnTo>
                  <a:pt x="205" y="2766"/>
                </a:lnTo>
                <a:lnTo>
                  <a:pt x="205" y="2763"/>
                </a:lnTo>
                <a:lnTo>
                  <a:pt x="207" y="2759"/>
                </a:lnTo>
                <a:lnTo>
                  <a:pt x="207" y="2756"/>
                </a:lnTo>
                <a:lnTo>
                  <a:pt x="209" y="2754"/>
                </a:lnTo>
                <a:lnTo>
                  <a:pt x="209" y="2749"/>
                </a:lnTo>
                <a:lnTo>
                  <a:pt x="211" y="2743"/>
                </a:lnTo>
                <a:lnTo>
                  <a:pt x="211" y="2738"/>
                </a:lnTo>
                <a:lnTo>
                  <a:pt x="212" y="2734"/>
                </a:lnTo>
                <a:lnTo>
                  <a:pt x="212" y="2731"/>
                </a:lnTo>
                <a:lnTo>
                  <a:pt x="214" y="2727"/>
                </a:lnTo>
                <a:lnTo>
                  <a:pt x="216" y="2724"/>
                </a:lnTo>
                <a:lnTo>
                  <a:pt x="216" y="2722"/>
                </a:lnTo>
                <a:lnTo>
                  <a:pt x="218" y="2720"/>
                </a:lnTo>
                <a:lnTo>
                  <a:pt x="239" y="2674"/>
                </a:lnTo>
                <a:lnTo>
                  <a:pt x="257" y="2643"/>
                </a:lnTo>
                <a:lnTo>
                  <a:pt x="259" y="2642"/>
                </a:lnTo>
                <a:lnTo>
                  <a:pt x="264" y="2634"/>
                </a:lnTo>
                <a:lnTo>
                  <a:pt x="271" y="2627"/>
                </a:lnTo>
                <a:lnTo>
                  <a:pt x="277" y="2620"/>
                </a:lnTo>
                <a:lnTo>
                  <a:pt x="282" y="2615"/>
                </a:lnTo>
                <a:lnTo>
                  <a:pt x="284" y="2613"/>
                </a:lnTo>
                <a:lnTo>
                  <a:pt x="287" y="2611"/>
                </a:lnTo>
                <a:lnTo>
                  <a:pt x="291" y="2608"/>
                </a:lnTo>
                <a:lnTo>
                  <a:pt x="296" y="2606"/>
                </a:lnTo>
                <a:lnTo>
                  <a:pt x="300" y="2604"/>
                </a:lnTo>
                <a:lnTo>
                  <a:pt x="302" y="2602"/>
                </a:lnTo>
                <a:lnTo>
                  <a:pt x="303" y="2602"/>
                </a:lnTo>
                <a:lnTo>
                  <a:pt x="316" y="2602"/>
                </a:lnTo>
                <a:lnTo>
                  <a:pt x="318" y="2602"/>
                </a:lnTo>
                <a:lnTo>
                  <a:pt x="321" y="2602"/>
                </a:lnTo>
                <a:lnTo>
                  <a:pt x="325" y="2604"/>
                </a:lnTo>
                <a:lnTo>
                  <a:pt x="327" y="2604"/>
                </a:lnTo>
                <a:lnTo>
                  <a:pt x="328" y="2606"/>
                </a:lnTo>
                <a:lnTo>
                  <a:pt x="328" y="2606"/>
                </a:lnTo>
                <a:lnTo>
                  <a:pt x="332" y="2608"/>
                </a:lnTo>
                <a:lnTo>
                  <a:pt x="334" y="2609"/>
                </a:lnTo>
                <a:lnTo>
                  <a:pt x="337" y="2611"/>
                </a:lnTo>
                <a:lnTo>
                  <a:pt x="339" y="2615"/>
                </a:lnTo>
                <a:lnTo>
                  <a:pt x="341" y="2617"/>
                </a:lnTo>
                <a:lnTo>
                  <a:pt x="344" y="2618"/>
                </a:lnTo>
                <a:lnTo>
                  <a:pt x="348" y="2622"/>
                </a:lnTo>
                <a:lnTo>
                  <a:pt x="350" y="2624"/>
                </a:lnTo>
                <a:lnTo>
                  <a:pt x="353" y="2627"/>
                </a:lnTo>
                <a:lnTo>
                  <a:pt x="355" y="2629"/>
                </a:lnTo>
                <a:lnTo>
                  <a:pt x="357" y="2629"/>
                </a:lnTo>
                <a:lnTo>
                  <a:pt x="360" y="2631"/>
                </a:lnTo>
                <a:lnTo>
                  <a:pt x="369" y="2636"/>
                </a:lnTo>
                <a:lnTo>
                  <a:pt x="380" y="2643"/>
                </a:lnTo>
                <a:lnTo>
                  <a:pt x="389" y="2649"/>
                </a:lnTo>
                <a:lnTo>
                  <a:pt x="394" y="2652"/>
                </a:lnTo>
                <a:lnTo>
                  <a:pt x="398" y="2654"/>
                </a:lnTo>
                <a:lnTo>
                  <a:pt x="401" y="2656"/>
                </a:lnTo>
                <a:lnTo>
                  <a:pt x="403" y="2658"/>
                </a:lnTo>
                <a:lnTo>
                  <a:pt x="405" y="2659"/>
                </a:lnTo>
                <a:lnTo>
                  <a:pt x="407" y="2659"/>
                </a:lnTo>
                <a:lnTo>
                  <a:pt x="407" y="2661"/>
                </a:lnTo>
                <a:lnTo>
                  <a:pt x="409" y="2661"/>
                </a:lnTo>
                <a:lnTo>
                  <a:pt x="412" y="2663"/>
                </a:lnTo>
                <a:lnTo>
                  <a:pt x="416" y="2665"/>
                </a:lnTo>
                <a:lnTo>
                  <a:pt x="419" y="2665"/>
                </a:lnTo>
                <a:lnTo>
                  <a:pt x="421" y="2666"/>
                </a:lnTo>
                <a:lnTo>
                  <a:pt x="425" y="2666"/>
                </a:lnTo>
                <a:lnTo>
                  <a:pt x="430" y="2668"/>
                </a:lnTo>
                <a:lnTo>
                  <a:pt x="435" y="2670"/>
                </a:lnTo>
                <a:lnTo>
                  <a:pt x="441" y="2672"/>
                </a:lnTo>
                <a:lnTo>
                  <a:pt x="442" y="2674"/>
                </a:lnTo>
                <a:lnTo>
                  <a:pt x="446" y="2675"/>
                </a:lnTo>
                <a:lnTo>
                  <a:pt x="450" y="2677"/>
                </a:lnTo>
                <a:lnTo>
                  <a:pt x="455" y="2681"/>
                </a:lnTo>
                <a:lnTo>
                  <a:pt x="457" y="2683"/>
                </a:lnTo>
                <a:lnTo>
                  <a:pt x="460" y="2684"/>
                </a:lnTo>
                <a:lnTo>
                  <a:pt x="460" y="2684"/>
                </a:lnTo>
                <a:lnTo>
                  <a:pt x="478" y="2700"/>
                </a:lnTo>
                <a:lnTo>
                  <a:pt x="494" y="2715"/>
                </a:lnTo>
                <a:lnTo>
                  <a:pt x="507" y="2716"/>
                </a:lnTo>
                <a:lnTo>
                  <a:pt x="517" y="2711"/>
                </a:lnTo>
                <a:lnTo>
                  <a:pt x="535" y="2693"/>
                </a:lnTo>
                <a:lnTo>
                  <a:pt x="549" y="2675"/>
                </a:lnTo>
                <a:lnTo>
                  <a:pt x="564" y="2552"/>
                </a:lnTo>
                <a:lnTo>
                  <a:pt x="555" y="2534"/>
                </a:lnTo>
                <a:lnTo>
                  <a:pt x="551" y="2522"/>
                </a:lnTo>
                <a:lnTo>
                  <a:pt x="546" y="2508"/>
                </a:lnTo>
                <a:lnTo>
                  <a:pt x="542" y="2493"/>
                </a:lnTo>
                <a:lnTo>
                  <a:pt x="542" y="2481"/>
                </a:lnTo>
                <a:lnTo>
                  <a:pt x="548" y="2472"/>
                </a:lnTo>
                <a:lnTo>
                  <a:pt x="553" y="2442"/>
                </a:lnTo>
                <a:lnTo>
                  <a:pt x="555" y="2440"/>
                </a:lnTo>
                <a:lnTo>
                  <a:pt x="555" y="2438"/>
                </a:lnTo>
                <a:lnTo>
                  <a:pt x="557" y="2435"/>
                </a:lnTo>
                <a:lnTo>
                  <a:pt x="560" y="2429"/>
                </a:lnTo>
                <a:lnTo>
                  <a:pt x="562" y="2426"/>
                </a:lnTo>
                <a:lnTo>
                  <a:pt x="564" y="2420"/>
                </a:lnTo>
                <a:lnTo>
                  <a:pt x="564" y="2419"/>
                </a:lnTo>
                <a:lnTo>
                  <a:pt x="566" y="2410"/>
                </a:lnTo>
                <a:lnTo>
                  <a:pt x="569" y="2401"/>
                </a:lnTo>
                <a:lnTo>
                  <a:pt x="571" y="2392"/>
                </a:lnTo>
                <a:lnTo>
                  <a:pt x="573" y="2386"/>
                </a:lnTo>
                <a:lnTo>
                  <a:pt x="576" y="2365"/>
                </a:lnTo>
                <a:lnTo>
                  <a:pt x="578" y="2363"/>
                </a:lnTo>
                <a:lnTo>
                  <a:pt x="580" y="2356"/>
                </a:lnTo>
                <a:lnTo>
                  <a:pt x="585" y="2344"/>
                </a:lnTo>
                <a:lnTo>
                  <a:pt x="592" y="2324"/>
                </a:lnTo>
                <a:lnTo>
                  <a:pt x="601" y="2297"/>
                </a:lnTo>
                <a:lnTo>
                  <a:pt x="610" y="2263"/>
                </a:lnTo>
                <a:lnTo>
                  <a:pt x="621" y="2217"/>
                </a:lnTo>
                <a:lnTo>
                  <a:pt x="630" y="2181"/>
                </a:lnTo>
                <a:lnTo>
                  <a:pt x="640" y="2144"/>
                </a:lnTo>
                <a:lnTo>
                  <a:pt x="651" y="2106"/>
                </a:lnTo>
                <a:lnTo>
                  <a:pt x="665" y="2071"/>
                </a:lnTo>
                <a:lnTo>
                  <a:pt x="678" y="2035"/>
                </a:lnTo>
                <a:lnTo>
                  <a:pt x="689" y="2005"/>
                </a:lnTo>
                <a:lnTo>
                  <a:pt x="699" y="1978"/>
                </a:lnTo>
                <a:lnTo>
                  <a:pt x="708" y="1958"/>
                </a:lnTo>
                <a:lnTo>
                  <a:pt x="714" y="1946"/>
                </a:lnTo>
                <a:lnTo>
                  <a:pt x="715" y="1941"/>
                </a:lnTo>
                <a:lnTo>
                  <a:pt x="726" y="1892"/>
                </a:lnTo>
                <a:lnTo>
                  <a:pt x="753" y="1842"/>
                </a:lnTo>
                <a:lnTo>
                  <a:pt x="780" y="1801"/>
                </a:lnTo>
                <a:lnTo>
                  <a:pt x="781" y="1798"/>
                </a:lnTo>
                <a:lnTo>
                  <a:pt x="787" y="1785"/>
                </a:lnTo>
                <a:lnTo>
                  <a:pt x="792" y="1771"/>
                </a:lnTo>
                <a:lnTo>
                  <a:pt x="797" y="1755"/>
                </a:lnTo>
                <a:lnTo>
                  <a:pt x="803" y="1741"/>
                </a:lnTo>
                <a:lnTo>
                  <a:pt x="806" y="1732"/>
                </a:lnTo>
                <a:lnTo>
                  <a:pt x="808" y="1728"/>
                </a:lnTo>
                <a:lnTo>
                  <a:pt x="812" y="1725"/>
                </a:lnTo>
                <a:lnTo>
                  <a:pt x="815" y="1719"/>
                </a:lnTo>
                <a:lnTo>
                  <a:pt x="819" y="1716"/>
                </a:lnTo>
                <a:lnTo>
                  <a:pt x="822" y="1710"/>
                </a:lnTo>
                <a:lnTo>
                  <a:pt x="824" y="1707"/>
                </a:lnTo>
                <a:lnTo>
                  <a:pt x="826" y="1705"/>
                </a:lnTo>
                <a:lnTo>
                  <a:pt x="828" y="1705"/>
                </a:lnTo>
                <a:lnTo>
                  <a:pt x="869" y="1632"/>
                </a:lnTo>
                <a:lnTo>
                  <a:pt x="904" y="1557"/>
                </a:lnTo>
                <a:lnTo>
                  <a:pt x="967" y="1416"/>
                </a:lnTo>
                <a:lnTo>
                  <a:pt x="1002" y="1354"/>
                </a:lnTo>
                <a:lnTo>
                  <a:pt x="1024" y="1313"/>
                </a:lnTo>
                <a:lnTo>
                  <a:pt x="1026" y="1313"/>
                </a:lnTo>
                <a:lnTo>
                  <a:pt x="1027" y="1311"/>
                </a:lnTo>
                <a:lnTo>
                  <a:pt x="1029" y="1307"/>
                </a:lnTo>
                <a:lnTo>
                  <a:pt x="1033" y="1306"/>
                </a:lnTo>
                <a:lnTo>
                  <a:pt x="1035" y="1302"/>
                </a:lnTo>
                <a:lnTo>
                  <a:pt x="1036" y="1298"/>
                </a:lnTo>
                <a:lnTo>
                  <a:pt x="1038" y="1297"/>
                </a:lnTo>
                <a:lnTo>
                  <a:pt x="1043" y="1290"/>
                </a:lnTo>
                <a:lnTo>
                  <a:pt x="1049" y="1281"/>
                </a:lnTo>
                <a:lnTo>
                  <a:pt x="1058" y="1268"/>
                </a:lnTo>
                <a:lnTo>
                  <a:pt x="1065" y="1257"/>
                </a:lnTo>
                <a:lnTo>
                  <a:pt x="1068" y="1245"/>
                </a:lnTo>
                <a:lnTo>
                  <a:pt x="1070" y="1232"/>
                </a:lnTo>
                <a:lnTo>
                  <a:pt x="1070" y="1222"/>
                </a:lnTo>
                <a:lnTo>
                  <a:pt x="1070" y="1218"/>
                </a:lnTo>
                <a:lnTo>
                  <a:pt x="1097" y="1168"/>
                </a:lnTo>
                <a:lnTo>
                  <a:pt x="1097" y="1163"/>
                </a:lnTo>
                <a:lnTo>
                  <a:pt x="1101" y="1154"/>
                </a:lnTo>
                <a:lnTo>
                  <a:pt x="1104" y="1143"/>
                </a:lnTo>
                <a:lnTo>
                  <a:pt x="1106" y="1136"/>
                </a:lnTo>
                <a:lnTo>
                  <a:pt x="1109" y="1127"/>
                </a:lnTo>
                <a:lnTo>
                  <a:pt x="1111" y="1113"/>
                </a:lnTo>
                <a:lnTo>
                  <a:pt x="1113" y="1099"/>
                </a:lnTo>
                <a:lnTo>
                  <a:pt x="1115" y="1090"/>
                </a:lnTo>
                <a:lnTo>
                  <a:pt x="1115" y="1088"/>
                </a:lnTo>
                <a:lnTo>
                  <a:pt x="1117" y="1084"/>
                </a:lnTo>
                <a:lnTo>
                  <a:pt x="1120" y="1079"/>
                </a:lnTo>
                <a:lnTo>
                  <a:pt x="1124" y="1075"/>
                </a:lnTo>
                <a:lnTo>
                  <a:pt x="1127" y="1070"/>
                </a:lnTo>
                <a:lnTo>
                  <a:pt x="1129" y="1067"/>
                </a:lnTo>
                <a:lnTo>
                  <a:pt x="1131" y="1063"/>
                </a:lnTo>
                <a:lnTo>
                  <a:pt x="1136" y="1056"/>
                </a:lnTo>
                <a:lnTo>
                  <a:pt x="1145" y="1045"/>
                </a:lnTo>
                <a:lnTo>
                  <a:pt x="1154" y="1036"/>
                </a:lnTo>
                <a:lnTo>
                  <a:pt x="1159" y="1029"/>
                </a:lnTo>
                <a:lnTo>
                  <a:pt x="1163" y="1024"/>
                </a:lnTo>
                <a:lnTo>
                  <a:pt x="1172" y="1015"/>
                </a:lnTo>
                <a:lnTo>
                  <a:pt x="1184" y="1002"/>
                </a:lnTo>
                <a:lnTo>
                  <a:pt x="1199" y="988"/>
                </a:lnTo>
                <a:lnTo>
                  <a:pt x="1211" y="976"/>
                </a:lnTo>
                <a:lnTo>
                  <a:pt x="1222" y="967"/>
                </a:lnTo>
                <a:lnTo>
                  <a:pt x="1227" y="961"/>
                </a:lnTo>
                <a:lnTo>
                  <a:pt x="1231" y="958"/>
                </a:lnTo>
                <a:lnTo>
                  <a:pt x="1234" y="954"/>
                </a:lnTo>
                <a:lnTo>
                  <a:pt x="1238" y="951"/>
                </a:lnTo>
                <a:lnTo>
                  <a:pt x="1241" y="945"/>
                </a:lnTo>
                <a:lnTo>
                  <a:pt x="1243" y="942"/>
                </a:lnTo>
                <a:lnTo>
                  <a:pt x="1247" y="938"/>
                </a:lnTo>
                <a:lnTo>
                  <a:pt x="1247" y="936"/>
                </a:lnTo>
                <a:lnTo>
                  <a:pt x="1249" y="936"/>
                </a:lnTo>
                <a:lnTo>
                  <a:pt x="1340" y="885"/>
                </a:lnTo>
                <a:lnTo>
                  <a:pt x="1386" y="863"/>
                </a:lnTo>
                <a:lnTo>
                  <a:pt x="1389" y="861"/>
                </a:lnTo>
                <a:lnTo>
                  <a:pt x="1398" y="858"/>
                </a:lnTo>
                <a:lnTo>
                  <a:pt x="1411" y="853"/>
                </a:lnTo>
                <a:lnTo>
                  <a:pt x="1423" y="851"/>
                </a:lnTo>
                <a:lnTo>
                  <a:pt x="1427" y="849"/>
                </a:lnTo>
                <a:lnTo>
                  <a:pt x="1430" y="847"/>
                </a:lnTo>
                <a:lnTo>
                  <a:pt x="1430" y="844"/>
                </a:lnTo>
                <a:lnTo>
                  <a:pt x="1432" y="842"/>
                </a:lnTo>
                <a:lnTo>
                  <a:pt x="1430" y="840"/>
                </a:lnTo>
                <a:lnTo>
                  <a:pt x="1430" y="838"/>
                </a:lnTo>
                <a:lnTo>
                  <a:pt x="1430" y="838"/>
                </a:lnTo>
                <a:lnTo>
                  <a:pt x="1432" y="836"/>
                </a:lnTo>
                <a:lnTo>
                  <a:pt x="1439" y="831"/>
                </a:lnTo>
                <a:lnTo>
                  <a:pt x="1447" y="824"/>
                </a:lnTo>
                <a:lnTo>
                  <a:pt x="1454" y="817"/>
                </a:lnTo>
                <a:lnTo>
                  <a:pt x="1461" y="812"/>
                </a:lnTo>
                <a:lnTo>
                  <a:pt x="1464" y="806"/>
                </a:lnTo>
                <a:lnTo>
                  <a:pt x="1468" y="803"/>
                </a:lnTo>
                <a:lnTo>
                  <a:pt x="1470" y="801"/>
                </a:lnTo>
                <a:lnTo>
                  <a:pt x="1470" y="799"/>
                </a:lnTo>
                <a:lnTo>
                  <a:pt x="1470" y="799"/>
                </a:lnTo>
                <a:lnTo>
                  <a:pt x="1472" y="795"/>
                </a:lnTo>
                <a:lnTo>
                  <a:pt x="1473" y="792"/>
                </a:lnTo>
                <a:lnTo>
                  <a:pt x="1477" y="788"/>
                </a:lnTo>
                <a:lnTo>
                  <a:pt x="1479" y="783"/>
                </a:lnTo>
                <a:lnTo>
                  <a:pt x="1480" y="778"/>
                </a:lnTo>
                <a:lnTo>
                  <a:pt x="1482" y="774"/>
                </a:lnTo>
                <a:lnTo>
                  <a:pt x="1482" y="770"/>
                </a:lnTo>
                <a:lnTo>
                  <a:pt x="1482" y="769"/>
                </a:lnTo>
                <a:lnTo>
                  <a:pt x="1480" y="767"/>
                </a:lnTo>
                <a:lnTo>
                  <a:pt x="1479" y="767"/>
                </a:lnTo>
                <a:lnTo>
                  <a:pt x="1479" y="767"/>
                </a:lnTo>
                <a:lnTo>
                  <a:pt x="1479" y="765"/>
                </a:lnTo>
                <a:lnTo>
                  <a:pt x="1482" y="763"/>
                </a:lnTo>
                <a:lnTo>
                  <a:pt x="1486" y="758"/>
                </a:lnTo>
                <a:lnTo>
                  <a:pt x="1489" y="753"/>
                </a:lnTo>
                <a:lnTo>
                  <a:pt x="1495" y="746"/>
                </a:lnTo>
                <a:lnTo>
                  <a:pt x="1498" y="740"/>
                </a:lnTo>
                <a:lnTo>
                  <a:pt x="1500" y="735"/>
                </a:lnTo>
                <a:lnTo>
                  <a:pt x="1502" y="733"/>
                </a:lnTo>
                <a:lnTo>
                  <a:pt x="1504" y="731"/>
                </a:lnTo>
                <a:lnTo>
                  <a:pt x="1505" y="731"/>
                </a:lnTo>
                <a:lnTo>
                  <a:pt x="1505" y="729"/>
                </a:lnTo>
                <a:lnTo>
                  <a:pt x="1505" y="729"/>
                </a:lnTo>
                <a:lnTo>
                  <a:pt x="1527" y="726"/>
                </a:lnTo>
                <a:lnTo>
                  <a:pt x="1541" y="735"/>
                </a:lnTo>
                <a:lnTo>
                  <a:pt x="1557" y="731"/>
                </a:lnTo>
                <a:lnTo>
                  <a:pt x="1557" y="731"/>
                </a:lnTo>
                <a:lnTo>
                  <a:pt x="1561" y="729"/>
                </a:lnTo>
                <a:lnTo>
                  <a:pt x="1562" y="726"/>
                </a:lnTo>
                <a:lnTo>
                  <a:pt x="1566" y="724"/>
                </a:lnTo>
                <a:lnTo>
                  <a:pt x="1568" y="719"/>
                </a:lnTo>
                <a:lnTo>
                  <a:pt x="1575" y="704"/>
                </a:lnTo>
                <a:lnTo>
                  <a:pt x="1580" y="687"/>
                </a:lnTo>
                <a:lnTo>
                  <a:pt x="1580" y="674"/>
                </a:lnTo>
                <a:lnTo>
                  <a:pt x="1580" y="658"/>
                </a:lnTo>
                <a:lnTo>
                  <a:pt x="1580" y="638"/>
                </a:lnTo>
                <a:lnTo>
                  <a:pt x="1580" y="624"/>
                </a:lnTo>
                <a:lnTo>
                  <a:pt x="1580" y="615"/>
                </a:lnTo>
                <a:lnTo>
                  <a:pt x="1580" y="606"/>
                </a:lnTo>
                <a:lnTo>
                  <a:pt x="1579" y="590"/>
                </a:lnTo>
                <a:lnTo>
                  <a:pt x="1579" y="574"/>
                </a:lnTo>
                <a:lnTo>
                  <a:pt x="1577" y="562"/>
                </a:lnTo>
                <a:lnTo>
                  <a:pt x="1575" y="549"/>
                </a:lnTo>
                <a:lnTo>
                  <a:pt x="1571" y="533"/>
                </a:lnTo>
                <a:lnTo>
                  <a:pt x="1566" y="515"/>
                </a:lnTo>
                <a:lnTo>
                  <a:pt x="1562" y="499"/>
                </a:lnTo>
                <a:lnTo>
                  <a:pt x="1561" y="489"/>
                </a:lnTo>
                <a:lnTo>
                  <a:pt x="1561" y="478"/>
                </a:lnTo>
                <a:lnTo>
                  <a:pt x="1557" y="464"/>
                </a:lnTo>
                <a:lnTo>
                  <a:pt x="1554" y="448"/>
                </a:lnTo>
                <a:lnTo>
                  <a:pt x="1550" y="433"/>
                </a:lnTo>
                <a:lnTo>
                  <a:pt x="1548" y="424"/>
                </a:lnTo>
                <a:lnTo>
                  <a:pt x="1546" y="412"/>
                </a:lnTo>
                <a:lnTo>
                  <a:pt x="1545" y="394"/>
                </a:lnTo>
                <a:lnTo>
                  <a:pt x="1541" y="378"/>
                </a:lnTo>
                <a:lnTo>
                  <a:pt x="1539" y="366"/>
                </a:lnTo>
                <a:lnTo>
                  <a:pt x="1539" y="355"/>
                </a:lnTo>
                <a:lnTo>
                  <a:pt x="1539" y="335"/>
                </a:lnTo>
                <a:lnTo>
                  <a:pt x="1539" y="310"/>
                </a:lnTo>
                <a:lnTo>
                  <a:pt x="1539" y="285"/>
                </a:lnTo>
                <a:lnTo>
                  <a:pt x="1539" y="266"/>
                </a:lnTo>
                <a:lnTo>
                  <a:pt x="1539" y="253"/>
                </a:lnTo>
                <a:lnTo>
                  <a:pt x="1539" y="243"/>
                </a:lnTo>
                <a:lnTo>
                  <a:pt x="1543" y="228"/>
                </a:lnTo>
                <a:lnTo>
                  <a:pt x="1545" y="212"/>
                </a:lnTo>
                <a:lnTo>
                  <a:pt x="1548" y="200"/>
                </a:lnTo>
                <a:lnTo>
                  <a:pt x="1550" y="191"/>
                </a:lnTo>
                <a:lnTo>
                  <a:pt x="1552" y="182"/>
                </a:lnTo>
                <a:lnTo>
                  <a:pt x="1555" y="171"/>
                </a:lnTo>
                <a:lnTo>
                  <a:pt x="1561" y="157"/>
                </a:lnTo>
                <a:lnTo>
                  <a:pt x="1568" y="143"/>
                </a:lnTo>
                <a:lnTo>
                  <a:pt x="1573" y="130"/>
                </a:lnTo>
                <a:lnTo>
                  <a:pt x="1577" y="123"/>
                </a:lnTo>
                <a:lnTo>
                  <a:pt x="1580" y="116"/>
                </a:lnTo>
                <a:lnTo>
                  <a:pt x="1586" y="107"/>
                </a:lnTo>
                <a:lnTo>
                  <a:pt x="1593" y="98"/>
                </a:lnTo>
                <a:lnTo>
                  <a:pt x="1596" y="93"/>
                </a:lnTo>
                <a:lnTo>
                  <a:pt x="1603" y="89"/>
                </a:lnTo>
                <a:lnTo>
                  <a:pt x="1614" y="80"/>
                </a:lnTo>
                <a:lnTo>
                  <a:pt x="1627" y="70"/>
                </a:lnTo>
                <a:lnTo>
                  <a:pt x="1641" y="59"/>
                </a:lnTo>
                <a:lnTo>
                  <a:pt x="1653" y="48"/>
                </a:lnTo>
                <a:lnTo>
                  <a:pt x="1661" y="45"/>
                </a:lnTo>
                <a:lnTo>
                  <a:pt x="1677" y="37"/>
                </a:lnTo>
                <a:lnTo>
                  <a:pt x="1693" y="32"/>
                </a:lnTo>
                <a:lnTo>
                  <a:pt x="1703" y="28"/>
                </a:lnTo>
                <a:lnTo>
                  <a:pt x="1712" y="27"/>
                </a:lnTo>
                <a:lnTo>
                  <a:pt x="1723" y="23"/>
                </a:lnTo>
                <a:lnTo>
                  <a:pt x="1732" y="20"/>
                </a:lnTo>
                <a:lnTo>
                  <a:pt x="1739" y="18"/>
                </a:lnTo>
                <a:lnTo>
                  <a:pt x="1743" y="16"/>
                </a:lnTo>
                <a:lnTo>
                  <a:pt x="1746" y="14"/>
                </a:lnTo>
                <a:lnTo>
                  <a:pt x="1750" y="12"/>
                </a:lnTo>
                <a:lnTo>
                  <a:pt x="1753" y="12"/>
                </a:lnTo>
                <a:lnTo>
                  <a:pt x="1757" y="11"/>
                </a:lnTo>
                <a:lnTo>
                  <a:pt x="1757" y="11"/>
                </a:lnTo>
                <a:lnTo>
                  <a:pt x="1776" y="5"/>
                </a:lnTo>
                <a:lnTo>
                  <a:pt x="1776" y="5"/>
                </a:lnTo>
                <a:lnTo>
                  <a:pt x="1780" y="4"/>
                </a:lnTo>
                <a:lnTo>
                  <a:pt x="1784" y="4"/>
                </a:lnTo>
                <a:lnTo>
                  <a:pt x="1787" y="2"/>
                </a:lnTo>
                <a:lnTo>
                  <a:pt x="1793" y="0"/>
                </a:lnTo>
                <a:lnTo>
                  <a:pt x="1798" y="0"/>
                </a:lnTo>
                <a:lnTo>
                  <a:pt x="1800" y="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Calibri"/>
              <a:ea typeface="Calibri"/>
              <a:cs typeface="Calibri"/>
              <a:sym typeface="Calibri"/>
            </a:endParaRPr>
          </a:p>
        </p:txBody>
      </p:sp>
      <p:sp>
        <p:nvSpPr>
          <p:cNvPr id="327" name="Google Shape;327;p22"/>
          <p:cNvSpPr/>
          <p:nvPr/>
        </p:nvSpPr>
        <p:spPr>
          <a:xfrm>
            <a:off x="4882411" y="530431"/>
            <a:ext cx="51238" cy="41913"/>
          </a:xfrm>
          <a:custGeom>
            <a:avLst/>
            <a:gdLst/>
            <a:ahLst/>
            <a:cxnLst/>
            <a:rect l="l" t="t" r="r" b="b"/>
            <a:pathLst>
              <a:path w="232" h="189" extrusionOk="0">
                <a:moveTo>
                  <a:pt x="34" y="189"/>
                </a:moveTo>
                <a:lnTo>
                  <a:pt x="0" y="142"/>
                </a:lnTo>
                <a:lnTo>
                  <a:pt x="197" y="0"/>
                </a:lnTo>
                <a:lnTo>
                  <a:pt x="232" y="47"/>
                </a:lnTo>
                <a:lnTo>
                  <a:pt x="34" y="189"/>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328" name="Google Shape;328;p22"/>
          <p:cNvGrpSpPr/>
          <p:nvPr/>
        </p:nvGrpSpPr>
        <p:grpSpPr>
          <a:xfrm>
            <a:off x="3415502" y="110192"/>
            <a:ext cx="1748939" cy="1253418"/>
            <a:chOff x="6121001" y="914050"/>
            <a:chExt cx="1748939" cy="1253418"/>
          </a:xfrm>
        </p:grpSpPr>
        <p:grpSp>
          <p:nvGrpSpPr>
            <p:cNvPr id="329" name="Google Shape;329;p22"/>
            <p:cNvGrpSpPr/>
            <p:nvPr/>
          </p:nvGrpSpPr>
          <p:grpSpPr>
            <a:xfrm>
              <a:off x="6121001" y="914050"/>
              <a:ext cx="1748939" cy="1012528"/>
              <a:chOff x="13289848" y="4063380"/>
              <a:chExt cx="3342588" cy="1927224"/>
            </a:xfrm>
          </p:grpSpPr>
          <p:grpSp>
            <p:nvGrpSpPr>
              <p:cNvPr id="330" name="Google Shape;330;p22"/>
              <p:cNvGrpSpPr/>
              <p:nvPr/>
            </p:nvGrpSpPr>
            <p:grpSpPr>
              <a:xfrm>
                <a:off x="13289848" y="4063380"/>
                <a:ext cx="3342588" cy="1634361"/>
                <a:chOff x="5317769" y="2286000"/>
                <a:chExt cx="3342588" cy="1634361"/>
              </a:xfrm>
            </p:grpSpPr>
            <p:sp>
              <p:nvSpPr>
                <p:cNvPr id="331" name="Google Shape;331;p22"/>
                <p:cNvSpPr/>
                <p:nvPr/>
              </p:nvSpPr>
              <p:spPr>
                <a:xfrm>
                  <a:off x="5317769" y="2286000"/>
                  <a:ext cx="3342588" cy="1634361"/>
                </a:xfrm>
                <a:custGeom>
                  <a:avLst/>
                  <a:gdLst/>
                  <a:ahLst/>
                  <a:cxnLst/>
                  <a:rect l="l" t="t" r="r" b="b"/>
                  <a:pathLst>
                    <a:path w="3350" h="1637" extrusionOk="0">
                      <a:moveTo>
                        <a:pt x="86" y="1637"/>
                      </a:moveTo>
                      <a:cubicBezTo>
                        <a:pt x="96" y="1227"/>
                        <a:pt x="260" y="843"/>
                        <a:pt x="551" y="552"/>
                      </a:cubicBezTo>
                      <a:cubicBezTo>
                        <a:pt x="851" y="252"/>
                        <a:pt x="1251" y="86"/>
                        <a:pt x="1675" y="86"/>
                      </a:cubicBezTo>
                      <a:cubicBezTo>
                        <a:pt x="2099" y="86"/>
                        <a:pt x="2499" y="252"/>
                        <a:pt x="2799" y="552"/>
                      </a:cubicBezTo>
                      <a:cubicBezTo>
                        <a:pt x="3090" y="843"/>
                        <a:pt x="3254" y="1227"/>
                        <a:pt x="3264" y="1637"/>
                      </a:cubicBezTo>
                      <a:cubicBezTo>
                        <a:pt x="3350" y="1637"/>
                        <a:pt x="3350" y="1637"/>
                        <a:pt x="3350" y="1637"/>
                      </a:cubicBezTo>
                      <a:cubicBezTo>
                        <a:pt x="3341" y="1204"/>
                        <a:pt x="3167" y="798"/>
                        <a:pt x="2860" y="491"/>
                      </a:cubicBezTo>
                      <a:cubicBezTo>
                        <a:pt x="2543" y="174"/>
                        <a:pt x="2123" y="0"/>
                        <a:pt x="1675" y="0"/>
                      </a:cubicBezTo>
                      <a:cubicBezTo>
                        <a:pt x="1227" y="0"/>
                        <a:pt x="807" y="174"/>
                        <a:pt x="490" y="491"/>
                      </a:cubicBezTo>
                      <a:cubicBezTo>
                        <a:pt x="183" y="798"/>
                        <a:pt x="9" y="1204"/>
                        <a:pt x="0" y="1637"/>
                      </a:cubicBezTo>
                      <a:lnTo>
                        <a:pt x="86" y="1637"/>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2" name="Google Shape;332;p22"/>
                <p:cNvSpPr/>
                <p:nvPr/>
              </p:nvSpPr>
              <p:spPr>
                <a:xfrm>
                  <a:off x="6977033" y="2464969"/>
                  <a:ext cx="24059" cy="266344"/>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3" name="Google Shape;333;p22"/>
                <p:cNvSpPr/>
                <p:nvPr/>
              </p:nvSpPr>
              <p:spPr>
                <a:xfrm>
                  <a:off x="8051693" y="3205750"/>
                  <a:ext cx="243550" cy="154488"/>
                </a:xfrm>
                <a:custGeom>
                  <a:avLst/>
                  <a:gdLst/>
                  <a:ahLst/>
                  <a:cxnLst/>
                  <a:rect l="l" t="t" r="r" b="b"/>
                  <a:pathLst>
                    <a:path w="577" h="366" extrusionOk="0">
                      <a:moveTo>
                        <a:pt x="31" y="366"/>
                      </a:moveTo>
                      <a:lnTo>
                        <a:pt x="0" y="314"/>
                      </a:lnTo>
                      <a:lnTo>
                        <a:pt x="548" y="0"/>
                      </a:lnTo>
                      <a:lnTo>
                        <a:pt x="577" y="49"/>
                      </a:lnTo>
                      <a:lnTo>
                        <a:pt x="31" y="366"/>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4" name="Google Shape;334;p22"/>
                <p:cNvSpPr/>
                <p:nvPr/>
              </p:nvSpPr>
              <p:spPr>
                <a:xfrm>
                  <a:off x="7595828" y="2660400"/>
                  <a:ext cx="154487" cy="242706"/>
                </a:xfrm>
                <a:custGeom>
                  <a:avLst/>
                  <a:gdLst/>
                  <a:ahLst/>
                  <a:cxnLst/>
                  <a:rect l="l" t="t" r="r" b="b"/>
                  <a:pathLst>
                    <a:path w="366" h="575" extrusionOk="0">
                      <a:moveTo>
                        <a:pt x="49" y="575"/>
                      </a:moveTo>
                      <a:lnTo>
                        <a:pt x="0" y="547"/>
                      </a:lnTo>
                      <a:lnTo>
                        <a:pt x="316" y="0"/>
                      </a:lnTo>
                      <a:lnTo>
                        <a:pt x="366" y="29"/>
                      </a:lnTo>
                      <a:lnTo>
                        <a:pt x="49" y="575"/>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5" name="Google Shape;335;p22"/>
                <p:cNvSpPr/>
                <p:nvPr/>
              </p:nvSpPr>
              <p:spPr>
                <a:xfrm>
                  <a:off x="5682883" y="3205750"/>
                  <a:ext cx="243550" cy="154488"/>
                </a:xfrm>
                <a:custGeom>
                  <a:avLst/>
                  <a:gdLst/>
                  <a:ahLst/>
                  <a:cxnLst/>
                  <a:rect l="l" t="t" r="r" b="b"/>
                  <a:pathLst>
                    <a:path w="577" h="366" extrusionOk="0">
                      <a:moveTo>
                        <a:pt x="546" y="366"/>
                      </a:moveTo>
                      <a:lnTo>
                        <a:pt x="0" y="49"/>
                      </a:lnTo>
                      <a:lnTo>
                        <a:pt x="29" y="0"/>
                      </a:lnTo>
                      <a:lnTo>
                        <a:pt x="577" y="314"/>
                      </a:lnTo>
                      <a:lnTo>
                        <a:pt x="546" y="366"/>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6" name="Google Shape;336;p22"/>
                <p:cNvSpPr/>
                <p:nvPr/>
              </p:nvSpPr>
              <p:spPr>
                <a:xfrm>
                  <a:off x="6227811" y="2660400"/>
                  <a:ext cx="154487" cy="242706"/>
                </a:xfrm>
                <a:custGeom>
                  <a:avLst/>
                  <a:gdLst/>
                  <a:ahLst/>
                  <a:cxnLst/>
                  <a:rect l="l" t="t" r="r" b="b"/>
                  <a:pathLst>
                    <a:path w="366" h="575" extrusionOk="0">
                      <a:moveTo>
                        <a:pt x="317" y="575"/>
                      </a:moveTo>
                      <a:lnTo>
                        <a:pt x="0" y="29"/>
                      </a:lnTo>
                      <a:lnTo>
                        <a:pt x="50" y="0"/>
                      </a:lnTo>
                      <a:lnTo>
                        <a:pt x="366" y="547"/>
                      </a:lnTo>
                      <a:lnTo>
                        <a:pt x="317" y="575"/>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7" name="Google Shape;337;p22"/>
                <p:cNvSpPr/>
                <p:nvPr/>
              </p:nvSpPr>
              <p:spPr>
                <a:xfrm>
                  <a:off x="6820435" y="2471723"/>
                  <a:ext cx="35034" cy="105102"/>
                </a:xfrm>
                <a:custGeom>
                  <a:avLst/>
                  <a:gdLst/>
                  <a:ahLst/>
                  <a:cxnLst/>
                  <a:rect l="l" t="t" r="r" b="b"/>
                  <a:pathLst>
                    <a:path w="83" h="249" extrusionOk="0">
                      <a:moveTo>
                        <a:pt x="24" y="249"/>
                      </a:moveTo>
                      <a:lnTo>
                        <a:pt x="0" y="7"/>
                      </a:lnTo>
                      <a:lnTo>
                        <a:pt x="57" y="0"/>
                      </a:lnTo>
                      <a:lnTo>
                        <a:pt x="83" y="241"/>
                      </a:lnTo>
                      <a:lnTo>
                        <a:pt x="24" y="249"/>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8" name="Google Shape;338;p22"/>
                <p:cNvSpPr/>
                <p:nvPr/>
              </p:nvSpPr>
              <p:spPr>
                <a:xfrm>
                  <a:off x="6664681" y="2495782"/>
                  <a:ext cx="45164" cy="104680"/>
                </a:xfrm>
                <a:custGeom>
                  <a:avLst/>
                  <a:gdLst/>
                  <a:ahLst/>
                  <a:cxnLst/>
                  <a:rect l="l" t="t" r="r" b="b"/>
                  <a:pathLst>
                    <a:path w="107" h="248" extrusionOk="0">
                      <a:moveTo>
                        <a:pt x="52" y="248"/>
                      </a:moveTo>
                      <a:lnTo>
                        <a:pt x="0" y="12"/>
                      </a:lnTo>
                      <a:lnTo>
                        <a:pt x="57" y="0"/>
                      </a:lnTo>
                      <a:lnTo>
                        <a:pt x="107" y="236"/>
                      </a:lnTo>
                      <a:lnTo>
                        <a:pt x="52" y="248"/>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9" name="Google Shape;339;p22"/>
                <p:cNvSpPr/>
                <p:nvPr/>
              </p:nvSpPr>
              <p:spPr>
                <a:xfrm>
                  <a:off x="6513993" y="2534615"/>
                  <a:ext cx="54028" cy="105102"/>
                </a:xfrm>
                <a:custGeom>
                  <a:avLst/>
                  <a:gdLst/>
                  <a:ahLst/>
                  <a:cxnLst/>
                  <a:rect l="l" t="t" r="r" b="b"/>
                  <a:pathLst>
                    <a:path w="128" h="249" extrusionOk="0">
                      <a:moveTo>
                        <a:pt x="74" y="249"/>
                      </a:moveTo>
                      <a:lnTo>
                        <a:pt x="0" y="19"/>
                      </a:lnTo>
                      <a:lnTo>
                        <a:pt x="55" y="0"/>
                      </a:lnTo>
                      <a:lnTo>
                        <a:pt x="128" y="230"/>
                      </a:lnTo>
                      <a:lnTo>
                        <a:pt x="74" y="249"/>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0" name="Google Shape;340;p22"/>
                <p:cNvSpPr/>
                <p:nvPr/>
              </p:nvSpPr>
              <p:spPr>
                <a:xfrm>
                  <a:off x="6367525" y="2589488"/>
                  <a:ext cx="63737" cy="103836"/>
                </a:xfrm>
                <a:custGeom>
                  <a:avLst/>
                  <a:gdLst/>
                  <a:ahLst/>
                  <a:cxnLst/>
                  <a:rect l="l" t="t" r="r" b="b"/>
                  <a:pathLst>
                    <a:path w="151" h="246" extrusionOk="0">
                      <a:moveTo>
                        <a:pt x="99" y="246"/>
                      </a:moveTo>
                      <a:lnTo>
                        <a:pt x="0" y="24"/>
                      </a:lnTo>
                      <a:lnTo>
                        <a:pt x="52" y="0"/>
                      </a:lnTo>
                      <a:lnTo>
                        <a:pt x="151" y="223"/>
                      </a:lnTo>
                      <a:lnTo>
                        <a:pt x="99" y="246"/>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1" name="Google Shape;341;p22"/>
                <p:cNvSpPr/>
                <p:nvPr/>
              </p:nvSpPr>
              <p:spPr>
                <a:xfrm>
                  <a:off x="7122657" y="2471723"/>
                  <a:ext cx="35034" cy="105102"/>
                </a:xfrm>
                <a:custGeom>
                  <a:avLst/>
                  <a:gdLst/>
                  <a:ahLst/>
                  <a:cxnLst/>
                  <a:rect l="l" t="t" r="r" b="b"/>
                  <a:pathLst>
                    <a:path w="83" h="249" extrusionOk="0">
                      <a:moveTo>
                        <a:pt x="59" y="249"/>
                      </a:moveTo>
                      <a:lnTo>
                        <a:pt x="0" y="241"/>
                      </a:lnTo>
                      <a:lnTo>
                        <a:pt x="26" y="0"/>
                      </a:lnTo>
                      <a:lnTo>
                        <a:pt x="83" y="7"/>
                      </a:lnTo>
                      <a:lnTo>
                        <a:pt x="59" y="249"/>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2" name="Google Shape;342;p22"/>
                <p:cNvSpPr/>
                <p:nvPr/>
              </p:nvSpPr>
              <p:spPr>
                <a:xfrm>
                  <a:off x="7268280" y="2495783"/>
                  <a:ext cx="45164" cy="104680"/>
                </a:xfrm>
                <a:custGeom>
                  <a:avLst/>
                  <a:gdLst/>
                  <a:ahLst/>
                  <a:cxnLst/>
                  <a:rect l="l" t="t" r="r" b="b"/>
                  <a:pathLst>
                    <a:path w="107" h="248" extrusionOk="0">
                      <a:moveTo>
                        <a:pt x="55" y="248"/>
                      </a:moveTo>
                      <a:lnTo>
                        <a:pt x="0" y="236"/>
                      </a:lnTo>
                      <a:lnTo>
                        <a:pt x="50" y="0"/>
                      </a:lnTo>
                      <a:lnTo>
                        <a:pt x="107" y="12"/>
                      </a:lnTo>
                      <a:lnTo>
                        <a:pt x="55" y="248"/>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3" name="Google Shape;343;p22"/>
                <p:cNvSpPr/>
                <p:nvPr/>
              </p:nvSpPr>
              <p:spPr>
                <a:xfrm>
                  <a:off x="7410105" y="2534615"/>
                  <a:ext cx="54028" cy="105102"/>
                </a:xfrm>
                <a:custGeom>
                  <a:avLst/>
                  <a:gdLst/>
                  <a:ahLst/>
                  <a:cxnLst/>
                  <a:rect l="l" t="t" r="r" b="b"/>
                  <a:pathLst>
                    <a:path w="128" h="249" extrusionOk="0">
                      <a:moveTo>
                        <a:pt x="54" y="249"/>
                      </a:moveTo>
                      <a:lnTo>
                        <a:pt x="0" y="230"/>
                      </a:lnTo>
                      <a:lnTo>
                        <a:pt x="73" y="0"/>
                      </a:lnTo>
                      <a:lnTo>
                        <a:pt x="128" y="19"/>
                      </a:lnTo>
                      <a:lnTo>
                        <a:pt x="54" y="249"/>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4" name="Google Shape;344;p22"/>
                <p:cNvSpPr/>
                <p:nvPr/>
              </p:nvSpPr>
              <p:spPr>
                <a:xfrm>
                  <a:off x="7546864" y="2589488"/>
                  <a:ext cx="63737" cy="103836"/>
                </a:xfrm>
                <a:custGeom>
                  <a:avLst/>
                  <a:gdLst/>
                  <a:ahLst/>
                  <a:cxnLst/>
                  <a:rect l="l" t="t" r="r" b="b"/>
                  <a:pathLst>
                    <a:path w="151" h="246" extrusionOk="0">
                      <a:moveTo>
                        <a:pt x="52" y="246"/>
                      </a:moveTo>
                      <a:lnTo>
                        <a:pt x="0" y="223"/>
                      </a:lnTo>
                      <a:lnTo>
                        <a:pt x="99" y="0"/>
                      </a:lnTo>
                      <a:lnTo>
                        <a:pt x="151" y="24"/>
                      </a:lnTo>
                      <a:lnTo>
                        <a:pt x="52" y="246"/>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5" name="Google Shape;345;p22"/>
                <p:cNvSpPr/>
                <p:nvPr/>
              </p:nvSpPr>
              <p:spPr>
                <a:xfrm>
                  <a:off x="8378818" y="3797531"/>
                  <a:ext cx="103836" cy="35034"/>
                </a:xfrm>
                <a:custGeom>
                  <a:avLst/>
                  <a:gdLst/>
                  <a:ahLst/>
                  <a:cxnLst/>
                  <a:rect l="l" t="t" r="r" b="b"/>
                  <a:pathLst>
                    <a:path w="246" h="83" extrusionOk="0">
                      <a:moveTo>
                        <a:pt x="7" y="83"/>
                      </a:moveTo>
                      <a:lnTo>
                        <a:pt x="0" y="26"/>
                      </a:lnTo>
                      <a:lnTo>
                        <a:pt x="241" y="0"/>
                      </a:lnTo>
                      <a:lnTo>
                        <a:pt x="246" y="59"/>
                      </a:lnTo>
                      <a:lnTo>
                        <a:pt x="7" y="83"/>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6" name="Google Shape;346;p22"/>
                <p:cNvSpPr/>
                <p:nvPr/>
              </p:nvSpPr>
              <p:spPr>
                <a:xfrm>
                  <a:off x="8355181" y="3642621"/>
                  <a:ext cx="104680" cy="45164"/>
                </a:xfrm>
                <a:custGeom>
                  <a:avLst/>
                  <a:gdLst/>
                  <a:ahLst/>
                  <a:cxnLst/>
                  <a:rect l="l" t="t" r="r" b="b"/>
                  <a:pathLst>
                    <a:path w="248" h="107" extrusionOk="0">
                      <a:moveTo>
                        <a:pt x="11" y="107"/>
                      </a:moveTo>
                      <a:lnTo>
                        <a:pt x="0" y="50"/>
                      </a:lnTo>
                      <a:lnTo>
                        <a:pt x="236" y="0"/>
                      </a:lnTo>
                      <a:lnTo>
                        <a:pt x="248" y="57"/>
                      </a:lnTo>
                      <a:lnTo>
                        <a:pt x="11" y="107"/>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7" name="Google Shape;347;p22"/>
                <p:cNvSpPr/>
                <p:nvPr/>
              </p:nvSpPr>
              <p:spPr>
                <a:xfrm>
                  <a:off x="8315926" y="3491088"/>
                  <a:ext cx="103836" cy="54872"/>
                </a:xfrm>
                <a:custGeom>
                  <a:avLst/>
                  <a:gdLst/>
                  <a:ahLst/>
                  <a:cxnLst/>
                  <a:rect l="l" t="t" r="r" b="b"/>
                  <a:pathLst>
                    <a:path w="246" h="130" extrusionOk="0">
                      <a:moveTo>
                        <a:pt x="17" y="130"/>
                      </a:moveTo>
                      <a:lnTo>
                        <a:pt x="0" y="76"/>
                      </a:lnTo>
                      <a:lnTo>
                        <a:pt x="230" y="0"/>
                      </a:lnTo>
                      <a:lnTo>
                        <a:pt x="246" y="54"/>
                      </a:lnTo>
                      <a:lnTo>
                        <a:pt x="17" y="13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8" name="Google Shape;348;p22"/>
                <p:cNvSpPr/>
                <p:nvPr/>
              </p:nvSpPr>
              <p:spPr>
                <a:xfrm>
                  <a:off x="8262318" y="3345464"/>
                  <a:ext cx="102570" cy="63737"/>
                </a:xfrm>
                <a:custGeom>
                  <a:avLst/>
                  <a:gdLst/>
                  <a:ahLst/>
                  <a:cxnLst/>
                  <a:rect l="l" t="t" r="r" b="b"/>
                  <a:pathLst>
                    <a:path w="243" h="151" extrusionOk="0">
                      <a:moveTo>
                        <a:pt x="23" y="151"/>
                      </a:moveTo>
                      <a:lnTo>
                        <a:pt x="0" y="97"/>
                      </a:lnTo>
                      <a:lnTo>
                        <a:pt x="220" y="0"/>
                      </a:lnTo>
                      <a:lnTo>
                        <a:pt x="243" y="52"/>
                      </a:lnTo>
                      <a:lnTo>
                        <a:pt x="23" y="151"/>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9" name="Google Shape;349;p22"/>
                <p:cNvSpPr/>
                <p:nvPr/>
              </p:nvSpPr>
              <p:spPr>
                <a:xfrm>
                  <a:off x="6109201" y="2736378"/>
                  <a:ext cx="78510" cy="96660"/>
                </a:xfrm>
                <a:custGeom>
                  <a:avLst/>
                  <a:gdLst/>
                  <a:ahLst/>
                  <a:cxnLst/>
                  <a:rect l="l" t="t" r="r" b="b"/>
                  <a:pathLst>
                    <a:path w="186" h="229" extrusionOk="0">
                      <a:moveTo>
                        <a:pt x="139" y="229"/>
                      </a:moveTo>
                      <a:lnTo>
                        <a:pt x="0" y="33"/>
                      </a:lnTo>
                      <a:lnTo>
                        <a:pt x="47" y="0"/>
                      </a:lnTo>
                      <a:lnTo>
                        <a:pt x="186" y="196"/>
                      </a:lnTo>
                      <a:lnTo>
                        <a:pt x="139" y="229"/>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0" name="Google Shape;350;p22"/>
                <p:cNvSpPr/>
                <p:nvPr/>
              </p:nvSpPr>
              <p:spPr>
                <a:xfrm>
                  <a:off x="5986371" y="2833038"/>
                  <a:ext cx="85686" cy="92861"/>
                </a:xfrm>
                <a:custGeom>
                  <a:avLst/>
                  <a:gdLst/>
                  <a:ahLst/>
                  <a:cxnLst/>
                  <a:rect l="l" t="t" r="r" b="b"/>
                  <a:pathLst>
                    <a:path w="203" h="220" extrusionOk="0">
                      <a:moveTo>
                        <a:pt x="161" y="220"/>
                      </a:moveTo>
                      <a:lnTo>
                        <a:pt x="0" y="38"/>
                      </a:lnTo>
                      <a:lnTo>
                        <a:pt x="45" y="0"/>
                      </a:lnTo>
                      <a:lnTo>
                        <a:pt x="203" y="182"/>
                      </a:lnTo>
                      <a:lnTo>
                        <a:pt x="161" y="22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1" name="Google Shape;351;p22"/>
                <p:cNvSpPr/>
                <p:nvPr/>
              </p:nvSpPr>
              <p:spPr>
                <a:xfrm>
                  <a:off x="5875359" y="2941939"/>
                  <a:ext cx="92017" cy="86952"/>
                </a:xfrm>
                <a:custGeom>
                  <a:avLst/>
                  <a:gdLst/>
                  <a:ahLst/>
                  <a:cxnLst/>
                  <a:rect l="l" t="t" r="r" b="b"/>
                  <a:pathLst>
                    <a:path w="218" h="206" extrusionOk="0">
                      <a:moveTo>
                        <a:pt x="178" y="206"/>
                      </a:moveTo>
                      <a:lnTo>
                        <a:pt x="0" y="43"/>
                      </a:lnTo>
                      <a:lnTo>
                        <a:pt x="38" y="0"/>
                      </a:lnTo>
                      <a:lnTo>
                        <a:pt x="218" y="163"/>
                      </a:lnTo>
                      <a:lnTo>
                        <a:pt x="178" y="206"/>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2" name="Google Shape;352;p22"/>
                <p:cNvSpPr/>
                <p:nvPr/>
              </p:nvSpPr>
              <p:spPr>
                <a:xfrm>
                  <a:off x="5775744" y="3062659"/>
                  <a:ext cx="96660" cy="80199"/>
                </a:xfrm>
                <a:custGeom>
                  <a:avLst/>
                  <a:gdLst/>
                  <a:ahLst/>
                  <a:cxnLst/>
                  <a:rect l="l" t="t" r="r" b="b"/>
                  <a:pathLst>
                    <a:path w="229" h="190" extrusionOk="0">
                      <a:moveTo>
                        <a:pt x="196" y="190"/>
                      </a:moveTo>
                      <a:lnTo>
                        <a:pt x="0" y="45"/>
                      </a:lnTo>
                      <a:lnTo>
                        <a:pt x="36" y="0"/>
                      </a:lnTo>
                      <a:lnTo>
                        <a:pt x="229" y="145"/>
                      </a:lnTo>
                      <a:lnTo>
                        <a:pt x="196" y="19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3" name="Google Shape;353;p22"/>
                <p:cNvSpPr/>
                <p:nvPr/>
              </p:nvSpPr>
              <p:spPr>
                <a:xfrm>
                  <a:off x="8121338" y="3085874"/>
                  <a:ext cx="97927" cy="79776"/>
                </a:xfrm>
                <a:custGeom>
                  <a:avLst/>
                  <a:gdLst/>
                  <a:ahLst/>
                  <a:cxnLst/>
                  <a:rect l="l" t="t" r="r" b="b"/>
                  <a:pathLst>
                    <a:path w="232" h="189" extrusionOk="0">
                      <a:moveTo>
                        <a:pt x="34" y="189"/>
                      </a:moveTo>
                      <a:lnTo>
                        <a:pt x="0" y="142"/>
                      </a:lnTo>
                      <a:lnTo>
                        <a:pt x="197" y="0"/>
                      </a:lnTo>
                      <a:lnTo>
                        <a:pt x="232" y="47"/>
                      </a:lnTo>
                      <a:lnTo>
                        <a:pt x="34" y="189"/>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4" name="Google Shape;354;p22"/>
                <p:cNvSpPr/>
                <p:nvPr/>
              </p:nvSpPr>
              <p:spPr>
                <a:xfrm>
                  <a:off x="8029743" y="2963888"/>
                  <a:ext cx="92861" cy="86108"/>
                </a:xfrm>
                <a:custGeom>
                  <a:avLst/>
                  <a:gdLst/>
                  <a:ahLst/>
                  <a:cxnLst/>
                  <a:rect l="l" t="t" r="r" b="b"/>
                  <a:pathLst>
                    <a:path w="220" h="204" extrusionOk="0">
                      <a:moveTo>
                        <a:pt x="38" y="204"/>
                      </a:moveTo>
                      <a:lnTo>
                        <a:pt x="0" y="161"/>
                      </a:lnTo>
                      <a:lnTo>
                        <a:pt x="182" y="0"/>
                      </a:lnTo>
                      <a:lnTo>
                        <a:pt x="220" y="43"/>
                      </a:lnTo>
                      <a:lnTo>
                        <a:pt x="38" y="204"/>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5" name="Google Shape;355;p22"/>
                <p:cNvSpPr/>
                <p:nvPr/>
              </p:nvSpPr>
              <p:spPr>
                <a:xfrm>
                  <a:off x="7925907" y="2852033"/>
                  <a:ext cx="86952" cy="92017"/>
                </a:xfrm>
                <a:custGeom>
                  <a:avLst/>
                  <a:gdLst/>
                  <a:ahLst/>
                  <a:cxnLst/>
                  <a:rect l="l" t="t" r="r" b="b"/>
                  <a:pathLst>
                    <a:path w="206" h="218" extrusionOk="0">
                      <a:moveTo>
                        <a:pt x="43" y="218"/>
                      </a:moveTo>
                      <a:lnTo>
                        <a:pt x="0" y="180"/>
                      </a:lnTo>
                      <a:lnTo>
                        <a:pt x="163" y="0"/>
                      </a:lnTo>
                      <a:lnTo>
                        <a:pt x="206" y="41"/>
                      </a:lnTo>
                      <a:lnTo>
                        <a:pt x="43" y="218"/>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6" name="Google Shape;356;p22"/>
                <p:cNvSpPr/>
                <p:nvPr/>
              </p:nvSpPr>
              <p:spPr>
                <a:xfrm>
                  <a:off x="7812363" y="2753262"/>
                  <a:ext cx="80621" cy="97082"/>
                </a:xfrm>
                <a:custGeom>
                  <a:avLst/>
                  <a:gdLst/>
                  <a:ahLst/>
                  <a:cxnLst/>
                  <a:rect l="l" t="t" r="r" b="b"/>
                  <a:pathLst>
                    <a:path w="191" h="230" extrusionOk="0">
                      <a:moveTo>
                        <a:pt x="47" y="230"/>
                      </a:moveTo>
                      <a:lnTo>
                        <a:pt x="0" y="194"/>
                      </a:lnTo>
                      <a:lnTo>
                        <a:pt x="144" y="0"/>
                      </a:lnTo>
                      <a:lnTo>
                        <a:pt x="191" y="36"/>
                      </a:lnTo>
                      <a:lnTo>
                        <a:pt x="47" y="23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7" name="Google Shape;357;p22"/>
                <p:cNvSpPr/>
                <p:nvPr/>
              </p:nvSpPr>
              <p:spPr>
                <a:xfrm>
                  <a:off x="5495472" y="3797531"/>
                  <a:ext cx="103836" cy="35034"/>
                </a:xfrm>
                <a:custGeom>
                  <a:avLst/>
                  <a:gdLst/>
                  <a:ahLst/>
                  <a:cxnLst/>
                  <a:rect l="l" t="t" r="r" b="b"/>
                  <a:pathLst>
                    <a:path w="246" h="83" extrusionOk="0">
                      <a:moveTo>
                        <a:pt x="239" y="83"/>
                      </a:moveTo>
                      <a:lnTo>
                        <a:pt x="0" y="59"/>
                      </a:lnTo>
                      <a:lnTo>
                        <a:pt x="5" y="0"/>
                      </a:lnTo>
                      <a:lnTo>
                        <a:pt x="246" y="26"/>
                      </a:lnTo>
                      <a:lnTo>
                        <a:pt x="239" y="83"/>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8" name="Google Shape;358;p22"/>
                <p:cNvSpPr/>
                <p:nvPr/>
              </p:nvSpPr>
              <p:spPr>
                <a:xfrm>
                  <a:off x="5518265" y="3642621"/>
                  <a:ext cx="104680" cy="45164"/>
                </a:xfrm>
                <a:custGeom>
                  <a:avLst/>
                  <a:gdLst/>
                  <a:ahLst/>
                  <a:cxnLst/>
                  <a:rect l="l" t="t" r="r" b="b"/>
                  <a:pathLst>
                    <a:path w="248" h="107" extrusionOk="0">
                      <a:moveTo>
                        <a:pt x="237" y="107"/>
                      </a:moveTo>
                      <a:lnTo>
                        <a:pt x="0" y="57"/>
                      </a:lnTo>
                      <a:lnTo>
                        <a:pt x="12" y="0"/>
                      </a:lnTo>
                      <a:lnTo>
                        <a:pt x="248" y="50"/>
                      </a:lnTo>
                      <a:lnTo>
                        <a:pt x="237" y="107"/>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9" name="Google Shape;359;p22"/>
                <p:cNvSpPr/>
                <p:nvPr/>
              </p:nvSpPr>
              <p:spPr>
                <a:xfrm>
                  <a:off x="5558365" y="3491088"/>
                  <a:ext cx="103836" cy="54872"/>
                </a:xfrm>
                <a:custGeom>
                  <a:avLst/>
                  <a:gdLst/>
                  <a:ahLst/>
                  <a:cxnLst/>
                  <a:rect l="l" t="t" r="r" b="b"/>
                  <a:pathLst>
                    <a:path w="246" h="130" extrusionOk="0">
                      <a:moveTo>
                        <a:pt x="229" y="130"/>
                      </a:moveTo>
                      <a:lnTo>
                        <a:pt x="0" y="54"/>
                      </a:lnTo>
                      <a:lnTo>
                        <a:pt x="16" y="0"/>
                      </a:lnTo>
                      <a:lnTo>
                        <a:pt x="246" y="76"/>
                      </a:lnTo>
                      <a:lnTo>
                        <a:pt x="229" y="13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0" name="Google Shape;360;p22"/>
                <p:cNvSpPr/>
                <p:nvPr/>
              </p:nvSpPr>
              <p:spPr>
                <a:xfrm>
                  <a:off x="5613237" y="3345464"/>
                  <a:ext cx="102570" cy="63737"/>
                </a:xfrm>
                <a:custGeom>
                  <a:avLst/>
                  <a:gdLst/>
                  <a:ahLst/>
                  <a:cxnLst/>
                  <a:rect l="l" t="t" r="r" b="b"/>
                  <a:pathLst>
                    <a:path w="243" h="151" extrusionOk="0">
                      <a:moveTo>
                        <a:pt x="220" y="151"/>
                      </a:moveTo>
                      <a:lnTo>
                        <a:pt x="0" y="52"/>
                      </a:lnTo>
                      <a:lnTo>
                        <a:pt x="23" y="0"/>
                      </a:lnTo>
                      <a:lnTo>
                        <a:pt x="243" y="97"/>
                      </a:lnTo>
                      <a:lnTo>
                        <a:pt x="220" y="151"/>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61" name="Google Shape;361;p22"/>
              <p:cNvGrpSpPr/>
              <p:nvPr/>
            </p:nvGrpSpPr>
            <p:grpSpPr>
              <a:xfrm rot="-1568030">
                <a:off x="14644551" y="4621623"/>
                <a:ext cx="657656" cy="1290086"/>
                <a:chOff x="8563472" y="5267301"/>
                <a:chExt cx="2123629" cy="4165802"/>
              </a:xfrm>
            </p:grpSpPr>
            <p:sp>
              <p:nvSpPr>
                <p:cNvPr id="362" name="Google Shape;362;p22"/>
                <p:cNvSpPr/>
                <p:nvPr/>
              </p:nvSpPr>
              <p:spPr>
                <a:xfrm>
                  <a:off x="9122201" y="5267301"/>
                  <a:ext cx="1564900" cy="3058669"/>
                </a:xfrm>
                <a:custGeom>
                  <a:avLst/>
                  <a:gdLst/>
                  <a:ahLst/>
                  <a:cxnLst/>
                  <a:rect l="l" t="t" r="r" b="b"/>
                  <a:pathLst>
                    <a:path w="577" h="1127" extrusionOk="0">
                      <a:moveTo>
                        <a:pt x="90" y="1127"/>
                      </a:moveTo>
                      <a:cubicBezTo>
                        <a:pt x="577" y="0"/>
                        <a:pt x="577" y="0"/>
                        <a:pt x="577" y="0"/>
                      </a:cubicBezTo>
                      <a:cubicBezTo>
                        <a:pt x="0" y="1083"/>
                        <a:pt x="0" y="1083"/>
                        <a:pt x="0" y="1083"/>
                      </a:cubicBezTo>
                      <a:cubicBezTo>
                        <a:pt x="37" y="1083"/>
                        <a:pt x="69" y="1100"/>
                        <a:pt x="90" y="1127"/>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Calibri"/>
                    <a:ea typeface="Calibri"/>
                    <a:cs typeface="Calibri"/>
                    <a:sym typeface="Calibri"/>
                  </a:endParaRPr>
                </a:p>
              </p:txBody>
            </p:sp>
            <p:sp>
              <p:nvSpPr>
                <p:cNvPr id="363" name="Google Shape;363;p22"/>
                <p:cNvSpPr/>
                <p:nvPr/>
              </p:nvSpPr>
              <p:spPr>
                <a:xfrm>
                  <a:off x="8563472" y="8689661"/>
                  <a:ext cx="588558" cy="743442"/>
                </a:xfrm>
                <a:custGeom>
                  <a:avLst/>
                  <a:gdLst/>
                  <a:ahLst/>
                  <a:cxnLst/>
                  <a:rect l="l" t="t" r="r" b="b"/>
                  <a:pathLst>
                    <a:path w="217" h="274" extrusionOk="0">
                      <a:moveTo>
                        <a:pt x="112" y="0"/>
                      </a:moveTo>
                      <a:cubicBezTo>
                        <a:pt x="0" y="209"/>
                        <a:pt x="0" y="209"/>
                        <a:pt x="0" y="209"/>
                      </a:cubicBezTo>
                      <a:cubicBezTo>
                        <a:pt x="79" y="209"/>
                        <a:pt x="79" y="209"/>
                        <a:pt x="79" y="209"/>
                      </a:cubicBezTo>
                      <a:cubicBezTo>
                        <a:pt x="119" y="274"/>
                        <a:pt x="119" y="274"/>
                        <a:pt x="119" y="274"/>
                      </a:cubicBezTo>
                      <a:cubicBezTo>
                        <a:pt x="217" y="49"/>
                        <a:pt x="217" y="49"/>
                        <a:pt x="217" y="49"/>
                      </a:cubicBezTo>
                      <a:cubicBezTo>
                        <a:pt x="213" y="49"/>
                        <a:pt x="209" y="50"/>
                        <a:pt x="206" y="50"/>
                      </a:cubicBezTo>
                      <a:cubicBezTo>
                        <a:pt x="167" y="50"/>
                        <a:pt x="132" y="30"/>
                        <a:pt x="112" y="0"/>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Calibri"/>
                    <a:ea typeface="Calibri"/>
                    <a:cs typeface="Calibri"/>
                    <a:sym typeface="Calibri"/>
                  </a:endParaRPr>
                </a:p>
              </p:txBody>
            </p:sp>
            <p:sp>
              <p:nvSpPr>
                <p:cNvPr id="364" name="Google Shape;364;p22"/>
                <p:cNvSpPr/>
                <p:nvPr/>
              </p:nvSpPr>
              <p:spPr>
                <a:xfrm>
                  <a:off x="8776867" y="8167645"/>
                  <a:ext cx="690667" cy="690667"/>
                </a:xfrm>
                <a:prstGeom prst="donut">
                  <a:avLst>
                    <a:gd name="adj" fmla="val 25000"/>
                  </a:avLst>
                </a:pr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Calibri"/>
                    <a:ea typeface="Calibri"/>
                    <a:cs typeface="Calibri"/>
                    <a:sym typeface="Calibri"/>
                  </a:endParaRPr>
                </a:p>
              </p:txBody>
            </p:sp>
          </p:grpSp>
        </p:grpSp>
        <p:sp>
          <p:nvSpPr>
            <p:cNvPr id="365" name="Google Shape;365;p22"/>
            <p:cNvSpPr txBox="1"/>
            <p:nvPr/>
          </p:nvSpPr>
          <p:spPr>
            <a:xfrm>
              <a:off x="6179271" y="1890469"/>
              <a:ext cx="1665497" cy="27699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l-GR" sz="1200" b="1" i="0" u="none" strike="noStrike" cap="none" dirty="0" smtClean="0">
                  <a:solidFill>
                    <a:srgbClr val="002060"/>
                  </a:solidFill>
                  <a:latin typeface="Calibri"/>
                  <a:ea typeface="Calibri"/>
                  <a:cs typeface="Calibri"/>
                  <a:sym typeface="Calibri"/>
                </a:rPr>
                <a:t>Διάρκεια 25’ </a:t>
              </a:r>
              <a:endParaRPr sz="1800" b="1" i="0" u="none" strike="noStrike" cap="none" dirty="0">
                <a:solidFill>
                  <a:srgbClr val="002060"/>
                </a:solidFill>
                <a:latin typeface="Calibri"/>
                <a:ea typeface="Calibri"/>
                <a:cs typeface="Calibri"/>
                <a:sym typeface="Calibri"/>
              </a:endParaRPr>
            </a:p>
          </p:txBody>
        </p:sp>
      </p:grpSp>
      <p:pic>
        <p:nvPicPr>
          <p:cNvPr id="366" name="Google Shape;366;p22">
            <a:hlinkClick r:id="" action="ppaction://hlinkshowjump?jump=firstslide"/>
          </p:cNvPr>
          <p:cNvPicPr preferRelativeResize="0"/>
          <p:nvPr/>
        </p:nvPicPr>
        <p:blipFill rotWithShape="1">
          <a:blip r:embed="rId3">
            <a:alphaModFix/>
          </a:blip>
          <a:srcRect/>
          <a:stretch/>
        </p:blipFill>
        <p:spPr>
          <a:xfrm>
            <a:off x="11016430" y="814346"/>
            <a:ext cx="866896" cy="815671"/>
          </a:xfrm>
          <a:prstGeom prst="rect">
            <a:avLst/>
          </a:prstGeom>
          <a:noFill/>
          <a:ln>
            <a:noFill/>
          </a:ln>
        </p:spPr>
      </p:pic>
      <p:pic>
        <p:nvPicPr>
          <p:cNvPr id="367" name="Google Shape;367;p22">
            <a:hlinkClick r:id="rId4" action="ppaction://hlinksldjump"/>
          </p:cNvPr>
          <p:cNvPicPr preferRelativeResize="0"/>
          <p:nvPr/>
        </p:nvPicPr>
        <p:blipFill rotWithShape="1">
          <a:blip r:embed="rId5">
            <a:alphaModFix/>
          </a:blip>
          <a:srcRect/>
          <a:stretch/>
        </p:blipFill>
        <p:spPr>
          <a:xfrm>
            <a:off x="11016430" y="1630017"/>
            <a:ext cx="866896" cy="815671"/>
          </a:xfrm>
          <a:prstGeom prst="rect">
            <a:avLst/>
          </a:prstGeom>
          <a:noFill/>
          <a:ln>
            <a:noFill/>
          </a:ln>
        </p:spPr>
      </p:pic>
      <p:pic>
        <p:nvPicPr>
          <p:cNvPr id="368" name="Google Shape;368;p22">
            <a:hlinkClick r:id="" action="ppaction://hlinkshowjump?jump=nextslide"/>
          </p:cNvPr>
          <p:cNvPicPr preferRelativeResize="0"/>
          <p:nvPr/>
        </p:nvPicPr>
        <p:blipFill rotWithShape="1">
          <a:blip r:embed="rId6">
            <a:alphaModFix/>
          </a:blip>
          <a:srcRect/>
          <a:stretch/>
        </p:blipFill>
        <p:spPr>
          <a:xfrm>
            <a:off x="11016430" y="2324549"/>
            <a:ext cx="866896" cy="815671"/>
          </a:xfrm>
          <a:prstGeom prst="rect">
            <a:avLst/>
          </a:prstGeom>
          <a:noFill/>
          <a:ln>
            <a:noFill/>
          </a:ln>
        </p:spPr>
      </p:pic>
      <p:pic>
        <p:nvPicPr>
          <p:cNvPr id="369" name="Google Shape;369;p22">
            <a:hlinkClick r:id="" action="ppaction://hlinkshowjump?jump=previousslide"/>
          </p:cNvPr>
          <p:cNvPicPr preferRelativeResize="0"/>
          <p:nvPr/>
        </p:nvPicPr>
        <p:blipFill rotWithShape="1">
          <a:blip r:embed="rId7">
            <a:alphaModFix/>
          </a:blip>
          <a:srcRect/>
          <a:stretch/>
        </p:blipFill>
        <p:spPr>
          <a:xfrm>
            <a:off x="11016430" y="3140220"/>
            <a:ext cx="866896" cy="815671"/>
          </a:xfrm>
          <a:prstGeom prst="rect">
            <a:avLst/>
          </a:prstGeom>
          <a:noFill/>
          <a:ln>
            <a:noFill/>
          </a:ln>
        </p:spPr>
      </p:pic>
      <p:pic>
        <p:nvPicPr>
          <p:cNvPr id="370" name="Google Shape;370;p22"/>
          <p:cNvPicPr preferRelativeResize="0"/>
          <p:nvPr/>
        </p:nvPicPr>
        <p:blipFill rotWithShape="1">
          <a:blip r:embed="rId8">
            <a:alphaModFix/>
          </a:blip>
          <a:srcRect/>
          <a:stretch/>
        </p:blipFill>
        <p:spPr>
          <a:xfrm>
            <a:off x="11016430" y="4134678"/>
            <a:ext cx="866896" cy="662609"/>
          </a:xfrm>
          <a:prstGeom prst="rect">
            <a:avLst/>
          </a:prstGeom>
          <a:noFill/>
          <a:ln>
            <a:noFill/>
          </a:ln>
        </p:spPr>
      </p:pic>
      <p:pic>
        <p:nvPicPr>
          <p:cNvPr id="371" name="Google Shape;371;p22">
            <a:hlinkClick r:id="rId9" action="ppaction://hlinksldjump"/>
          </p:cNvPr>
          <p:cNvPicPr preferRelativeResize="0"/>
          <p:nvPr/>
        </p:nvPicPr>
        <p:blipFill rotWithShape="1">
          <a:blip r:embed="rId10">
            <a:alphaModFix/>
          </a:blip>
          <a:srcRect/>
          <a:stretch/>
        </p:blipFill>
        <p:spPr>
          <a:xfrm>
            <a:off x="11016430" y="4933954"/>
            <a:ext cx="866896" cy="662609"/>
          </a:xfrm>
          <a:prstGeom prst="rect">
            <a:avLst/>
          </a:prstGeom>
          <a:noFill/>
          <a:ln>
            <a:noFill/>
          </a:ln>
        </p:spPr>
      </p:pic>
      <p:sp>
        <p:nvSpPr>
          <p:cNvPr id="49" name="48 - TextBox"/>
          <p:cNvSpPr txBox="1"/>
          <p:nvPr/>
        </p:nvSpPr>
        <p:spPr>
          <a:xfrm>
            <a:off x="839416" y="2276872"/>
            <a:ext cx="9937104" cy="2585323"/>
          </a:xfrm>
          <a:prstGeom prst="rect">
            <a:avLst/>
          </a:prstGeom>
          <a:noFill/>
        </p:spPr>
        <p:txBody>
          <a:bodyPr wrap="square" rtlCol="0">
            <a:spAutoFit/>
          </a:bodyPr>
          <a:lstStyle/>
          <a:p>
            <a:pPr algn="just">
              <a:buFont typeface="Wingdings" pitchFamily="2" charset="2"/>
              <a:buChar char="Ø"/>
            </a:pPr>
            <a:r>
              <a:rPr lang="el-GR" sz="1800" dirty="0" smtClean="0">
                <a:latin typeface="Times New Roman" pitchFamily="18" charset="0"/>
                <a:cs typeface="Times New Roman" pitchFamily="18" charset="0"/>
              </a:rPr>
              <a:t> Προβάλλεται στα παιδιά το βίντεο «EKΠΑΙΔΕΥΤΙΚΟ VIDEO ΓΙΑ ΤΗΝ ΑΝΑΚΥΚΛΩΣΗ - O ΠΕΡΙ ΤΟ ΠΕΡΙΒΑΛΛΟΝ».</a:t>
            </a:r>
            <a:r>
              <a:rPr lang="en-US" sz="1800" dirty="0" smtClean="0">
                <a:latin typeface="Times New Roman" pitchFamily="18" charset="0"/>
                <a:cs typeface="Times New Roman" pitchFamily="18" charset="0"/>
              </a:rPr>
              <a:t> </a:t>
            </a:r>
            <a:r>
              <a:rPr lang="el-GR" sz="1800" dirty="0" smtClean="0">
                <a:latin typeface="Times New Roman" pitchFamily="18" charset="0"/>
                <a:cs typeface="Times New Roman" pitchFamily="18" charset="0"/>
              </a:rPr>
              <a:t>Έπειτα τους ζητείται να απαντήσουν σε ένα </a:t>
            </a:r>
            <a:r>
              <a:rPr lang="en-US" sz="1800" dirty="0" smtClean="0">
                <a:latin typeface="Times New Roman" pitchFamily="18" charset="0"/>
                <a:cs typeface="Times New Roman" pitchFamily="18" charset="0"/>
              </a:rPr>
              <a:t>quiz </a:t>
            </a:r>
            <a:r>
              <a:rPr lang="el-GR" sz="1800" dirty="0" smtClean="0">
                <a:latin typeface="Times New Roman" pitchFamily="18" charset="0"/>
                <a:cs typeface="Times New Roman" pitchFamily="18" charset="0"/>
              </a:rPr>
              <a:t>σχετικό με το βίντεο.</a:t>
            </a:r>
          </a:p>
          <a:p>
            <a:pPr algn="just">
              <a:buFont typeface="Wingdings" pitchFamily="2" charset="2"/>
              <a:buChar char="Ø"/>
            </a:pPr>
            <a:r>
              <a:rPr lang="el-GR" sz="1800" dirty="0" smtClean="0">
                <a:latin typeface="Times New Roman" pitchFamily="18" charset="0"/>
                <a:cs typeface="Times New Roman" pitchFamily="18" charset="0"/>
              </a:rPr>
              <a:t> Τα παιδιά καλούνται να διεκπεραιώσουν δύο δραστηριότητες (φύλλα εργασίας). Η πρώτη αφορά στην αναγνώριση του σήματος της Ανακύκλωσης και η δεύτερη στην ταύτιση λέξεων.</a:t>
            </a:r>
          </a:p>
          <a:p>
            <a:pPr algn="just">
              <a:buFont typeface="Wingdings" pitchFamily="2" charset="2"/>
              <a:buChar char="Ø"/>
            </a:pPr>
            <a:r>
              <a:rPr lang="el-GR" sz="1800" dirty="0" smtClean="0">
                <a:latin typeface="Times New Roman" pitchFamily="18" charset="0"/>
                <a:cs typeface="Times New Roman" pitchFamily="18" charset="0"/>
              </a:rPr>
              <a:t>Προβάλλεται στα παιδιά βίντεο με τίτλο «Η Ανακύκλωση για παιδιά» με σκοπό να κατανοήσουν την έννοια, το σκοπό και τη χρησιμότητα της ανακύκλωσης. Ακόμη μέσα από το βίντεο έρχονται σε επαφή με τα υλικά που δύναται να ανακυκλωθούν.</a:t>
            </a:r>
          </a:p>
          <a:p>
            <a:pPr>
              <a:buFont typeface="Wingdings" pitchFamily="2" charset="2"/>
              <a:buChar char="Ø"/>
            </a:pPr>
            <a:r>
              <a:rPr lang="el-GR" sz="1800" dirty="0" smtClean="0">
                <a:latin typeface="Times New Roman" pitchFamily="18" charset="0"/>
                <a:cs typeface="Times New Roman" pitchFamily="18" charset="0"/>
              </a:rPr>
              <a:t> Τα νήπια καλούνται να ολοκληρώσουν δραστηριότητες – ασκήσεις που σχετίζονται με την αναγνώριση των ανακυκλώσιμων υλικών και συσκευασιών.</a:t>
            </a:r>
          </a:p>
        </p:txBody>
      </p:sp>
      <p:sp>
        <p:nvSpPr>
          <p:cNvPr id="51" name="50 - TextBox"/>
          <p:cNvSpPr txBox="1"/>
          <p:nvPr/>
        </p:nvSpPr>
        <p:spPr>
          <a:xfrm>
            <a:off x="911424" y="1556792"/>
            <a:ext cx="9865096" cy="400110"/>
          </a:xfrm>
          <a:prstGeom prst="rect">
            <a:avLst/>
          </a:prstGeom>
          <a:noFill/>
        </p:spPr>
        <p:txBody>
          <a:bodyPr wrap="square" rtlCol="0">
            <a:spAutoFit/>
          </a:bodyPr>
          <a:lstStyle/>
          <a:p>
            <a:pPr algn="ctr"/>
            <a:r>
              <a:rPr lang="el-GR" sz="2000" b="1" dirty="0" smtClean="0">
                <a:solidFill>
                  <a:srgbClr val="002060"/>
                </a:solidFill>
                <a:latin typeface="Times New Roman" pitchFamily="18" charset="0"/>
                <a:cs typeface="Times New Roman" pitchFamily="18" charset="0"/>
              </a:rPr>
              <a:t>Μαθαίνω για την Ανακύκλωση</a:t>
            </a:r>
            <a:endParaRPr lang="el-GR" sz="2000" b="1" dirty="0">
              <a:solidFill>
                <a:srgbClr val="002060"/>
              </a:solidFill>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6"/>
              </a:buClr>
              <a:buSzPts val="4400"/>
              <a:buFont typeface="Calibri"/>
              <a:buNone/>
            </a:pPr>
            <a:r>
              <a:rPr lang="el-GR" b="1">
                <a:solidFill>
                  <a:schemeClr val="accent6"/>
                </a:solidFill>
              </a:rPr>
              <a:t>3</a:t>
            </a:r>
            <a:r>
              <a:rPr lang="el-GR" b="1" baseline="30000">
                <a:solidFill>
                  <a:schemeClr val="accent6"/>
                </a:solidFill>
              </a:rPr>
              <a:t>ο</a:t>
            </a:r>
            <a:r>
              <a:rPr lang="el-GR" b="1">
                <a:solidFill>
                  <a:schemeClr val="accent6"/>
                </a:solidFill>
              </a:rPr>
              <a:t> βήμα</a:t>
            </a:r>
            <a:endParaRPr/>
          </a:p>
        </p:txBody>
      </p:sp>
      <p:sp>
        <p:nvSpPr>
          <p:cNvPr id="377" name="Google Shape;377;p23"/>
          <p:cNvSpPr/>
          <p:nvPr/>
        </p:nvSpPr>
        <p:spPr>
          <a:xfrm>
            <a:off x="273325" y="223630"/>
            <a:ext cx="455623" cy="1092794"/>
          </a:xfrm>
          <a:custGeom>
            <a:avLst/>
            <a:gdLst/>
            <a:ahLst/>
            <a:cxnLst/>
            <a:rect l="l" t="t" r="r" b="b"/>
            <a:pathLst>
              <a:path w="1775" h="3450" extrusionOk="0">
                <a:moveTo>
                  <a:pt x="556" y="3439"/>
                </a:moveTo>
                <a:lnTo>
                  <a:pt x="556" y="3450"/>
                </a:lnTo>
                <a:lnTo>
                  <a:pt x="554" y="3439"/>
                </a:lnTo>
                <a:lnTo>
                  <a:pt x="556" y="3439"/>
                </a:lnTo>
                <a:close/>
                <a:moveTo>
                  <a:pt x="899" y="0"/>
                </a:moveTo>
                <a:lnTo>
                  <a:pt x="902" y="0"/>
                </a:lnTo>
                <a:lnTo>
                  <a:pt x="906" y="0"/>
                </a:lnTo>
                <a:lnTo>
                  <a:pt x="913" y="1"/>
                </a:lnTo>
                <a:lnTo>
                  <a:pt x="923" y="3"/>
                </a:lnTo>
                <a:lnTo>
                  <a:pt x="940" y="4"/>
                </a:lnTo>
                <a:lnTo>
                  <a:pt x="962" y="7"/>
                </a:lnTo>
                <a:lnTo>
                  <a:pt x="982" y="11"/>
                </a:lnTo>
                <a:lnTo>
                  <a:pt x="1003" y="19"/>
                </a:lnTo>
                <a:lnTo>
                  <a:pt x="1025" y="29"/>
                </a:lnTo>
                <a:lnTo>
                  <a:pt x="1047" y="42"/>
                </a:lnTo>
                <a:lnTo>
                  <a:pt x="1068" y="54"/>
                </a:lnTo>
                <a:lnTo>
                  <a:pt x="1088" y="67"/>
                </a:lnTo>
                <a:lnTo>
                  <a:pt x="1105" y="78"/>
                </a:lnTo>
                <a:lnTo>
                  <a:pt x="1117" y="88"/>
                </a:lnTo>
                <a:lnTo>
                  <a:pt x="1127" y="96"/>
                </a:lnTo>
                <a:lnTo>
                  <a:pt x="1131" y="100"/>
                </a:lnTo>
                <a:lnTo>
                  <a:pt x="1134" y="106"/>
                </a:lnTo>
                <a:lnTo>
                  <a:pt x="1135" y="116"/>
                </a:lnTo>
                <a:lnTo>
                  <a:pt x="1138" y="124"/>
                </a:lnTo>
                <a:lnTo>
                  <a:pt x="1138" y="131"/>
                </a:lnTo>
                <a:lnTo>
                  <a:pt x="1139" y="134"/>
                </a:lnTo>
                <a:lnTo>
                  <a:pt x="1134" y="148"/>
                </a:lnTo>
                <a:lnTo>
                  <a:pt x="1132" y="149"/>
                </a:lnTo>
                <a:lnTo>
                  <a:pt x="1131" y="151"/>
                </a:lnTo>
                <a:lnTo>
                  <a:pt x="1130" y="153"/>
                </a:lnTo>
                <a:lnTo>
                  <a:pt x="1127" y="156"/>
                </a:lnTo>
                <a:lnTo>
                  <a:pt x="1125" y="159"/>
                </a:lnTo>
                <a:lnTo>
                  <a:pt x="1124" y="160"/>
                </a:lnTo>
                <a:lnTo>
                  <a:pt x="1121" y="165"/>
                </a:lnTo>
                <a:lnTo>
                  <a:pt x="1120" y="166"/>
                </a:lnTo>
                <a:lnTo>
                  <a:pt x="1117" y="169"/>
                </a:lnTo>
                <a:lnTo>
                  <a:pt x="1116" y="170"/>
                </a:lnTo>
                <a:lnTo>
                  <a:pt x="1114" y="170"/>
                </a:lnTo>
                <a:lnTo>
                  <a:pt x="1114" y="170"/>
                </a:lnTo>
                <a:lnTo>
                  <a:pt x="1114" y="173"/>
                </a:lnTo>
                <a:lnTo>
                  <a:pt x="1113" y="174"/>
                </a:lnTo>
                <a:lnTo>
                  <a:pt x="1112" y="177"/>
                </a:lnTo>
                <a:lnTo>
                  <a:pt x="1112" y="180"/>
                </a:lnTo>
                <a:lnTo>
                  <a:pt x="1112" y="186"/>
                </a:lnTo>
                <a:lnTo>
                  <a:pt x="1112" y="193"/>
                </a:lnTo>
                <a:lnTo>
                  <a:pt x="1110" y="198"/>
                </a:lnTo>
                <a:lnTo>
                  <a:pt x="1110" y="212"/>
                </a:lnTo>
                <a:lnTo>
                  <a:pt x="1112" y="219"/>
                </a:lnTo>
                <a:lnTo>
                  <a:pt x="1113" y="227"/>
                </a:lnTo>
                <a:lnTo>
                  <a:pt x="1113" y="232"/>
                </a:lnTo>
                <a:lnTo>
                  <a:pt x="1116" y="236"/>
                </a:lnTo>
                <a:lnTo>
                  <a:pt x="1118" y="239"/>
                </a:lnTo>
                <a:lnTo>
                  <a:pt x="1120" y="241"/>
                </a:lnTo>
                <a:lnTo>
                  <a:pt x="1120" y="246"/>
                </a:lnTo>
                <a:lnTo>
                  <a:pt x="1121" y="250"/>
                </a:lnTo>
                <a:lnTo>
                  <a:pt x="1121" y="254"/>
                </a:lnTo>
                <a:lnTo>
                  <a:pt x="1121" y="257"/>
                </a:lnTo>
                <a:lnTo>
                  <a:pt x="1121" y="260"/>
                </a:lnTo>
                <a:lnTo>
                  <a:pt x="1121" y="261"/>
                </a:lnTo>
                <a:lnTo>
                  <a:pt x="1121" y="261"/>
                </a:lnTo>
                <a:lnTo>
                  <a:pt x="1120" y="262"/>
                </a:lnTo>
                <a:lnTo>
                  <a:pt x="1118" y="264"/>
                </a:lnTo>
                <a:lnTo>
                  <a:pt x="1117" y="267"/>
                </a:lnTo>
                <a:lnTo>
                  <a:pt x="1117" y="268"/>
                </a:lnTo>
                <a:lnTo>
                  <a:pt x="1114" y="271"/>
                </a:lnTo>
                <a:lnTo>
                  <a:pt x="1113" y="274"/>
                </a:lnTo>
                <a:lnTo>
                  <a:pt x="1110" y="276"/>
                </a:lnTo>
                <a:lnTo>
                  <a:pt x="1109" y="279"/>
                </a:lnTo>
                <a:lnTo>
                  <a:pt x="1107" y="281"/>
                </a:lnTo>
                <a:lnTo>
                  <a:pt x="1106" y="282"/>
                </a:lnTo>
                <a:lnTo>
                  <a:pt x="1105" y="282"/>
                </a:lnTo>
                <a:lnTo>
                  <a:pt x="1103" y="286"/>
                </a:lnTo>
                <a:lnTo>
                  <a:pt x="1100" y="290"/>
                </a:lnTo>
                <a:lnTo>
                  <a:pt x="1100" y="297"/>
                </a:lnTo>
                <a:lnTo>
                  <a:pt x="1102" y="306"/>
                </a:lnTo>
                <a:lnTo>
                  <a:pt x="1105" y="311"/>
                </a:lnTo>
                <a:lnTo>
                  <a:pt x="1113" y="322"/>
                </a:lnTo>
                <a:lnTo>
                  <a:pt x="1120" y="334"/>
                </a:lnTo>
                <a:lnTo>
                  <a:pt x="1121" y="334"/>
                </a:lnTo>
                <a:lnTo>
                  <a:pt x="1121" y="336"/>
                </a:lnTo>
                <a:lnTo>
                  <a:pt x="1123" y="339"/>
                </a:lnTo>
                <a:lnTo>
                  <a:pt x="1124" y="342"/>
                </a:lnTo>
                <a:lnTo>
                  <a:pt x="1125" y="345"/>
                </a:lnTo>
                <a:lnTo>
                  <a:pt x="1127" y="348"/>
                </a:lnTo>
                <a:lnTo>
                  <a:pt x="1127" y="350"/>
                </a:lnTo>
                <a:lnTo>
                  <a:pt x="1127" y="352"/>
                </a:lnTo>
                <a:lnTo>
                  <a:pt x="1128" y="356"/>
                </a:lnTo>
                <a:lnTo>
                  <a:pt x="1128" y="359"/>
                </a:lnTo>
                <a:lnTo>
                  <a:pt x="1128" y="362"/>
                </a:lnTo>
                <a:lnTo>
                  <a:pt x="1128" y="362"/>
                </a:lnTo>
                <a:lnTo>
                  <a:pt x="1128" y="363"/>
                </a:lnTo>
                <a:lnTo>
                  <a:pt x="1128" y="364"/>
                </a:lnTo>
                <a:lnTo>
                  <a:pt x="1127" y="367"/>
                </a:lnTo>
                <a:lnTo>
                  <a:pt x="1125" y="371"/>
                </a:lnTo>
                <a:lnTo>
                  <a:pt x="1124" y="374"/>
                </a:lnTo>
                <a:lnTo>
                  <a:pt x="1124" y="377"/>
                </a:lnTo>
                <a:lnTo>
                  <a:pt x="1123" y="378"/>
                </a:lnTo>
                <a:lnTo>
                  <a:pt x="1123" y="380"/>
                </a:lnTo>
                <a:lnTo>
                  <a:pt x="1121" y="381"/>
                </a:lnTo>
                <a:lnTo>
                  <a:pt x="1118" y="382"/>
                </a:lnTo>
                <a:lnTo>
                  <a:pt x="1116" y="385"/>
                </a:lnTo>
                <a:lnTo>
                  <a:pt x="1112" y="387"/>
                </a:lnTo>
                <a:lnTo>
                  <a:pt x="1103" y="389"/>
                </a:lnTo>
                <a:lnTo>
                  <a:pt x="1096" y="388"/>
                </a:lnTo>
                <a:lnTo>
                  <a:pt x="1089" y="387"/>
                </a:lnTo>
                <a:lnTo>
                  <a:pt x="1088" y="385"/>
                </a:lnTo>
                <a:lnTo>
                  <a:pt x="1088" y="392"/>
                </a:lnTo>
                <a:lnTo>
                  <a:pt x="1086" y="402"/>
                </a:lnTo>
                <a:lnTo>
                  <a:pt x="1085" y="410"/>
                </a:lnTo>
                <a:lnTo>
                  <a:pt x="1082" y="417"/>
                </a:lnTo>
                <a:lnTo>
                  <a:pt x="1081" y="420"/>
                </a:lnTo>
                <a:lnTo>
                  <a:pt x="1061" y="420"/>
                </a:lnTo>
                <a:lnTo>
                  <a:pt x="1065" y="434"/>
                </a:lnTo>
                <a:lnTo>
                  <a:pt x="1057" y="441"/>
                </a:lnTo>
                <a:lnTo>
                  <a:pt x="1054" y="450"/>
                </a:lnTo>
                <a:lnTo>
                  <a:pt x="1054" y="451"/>
                </a:lnTo>
                <a:lnTo>
                  <a:pt x="1057" y="455"/>
                </a:lnTo>
                <a:lnTo>
                  <a:pt x="1058" y="462"/>
                </a:lnTo>
                <a:lnTo>
                  <a:pt x="1058" y="472"/>
                </a:lnTo>
                <a:lnTo>
                  <a:pt x="1054" y="484"/>
                </a:lnTo>
                <a:lnTo>
                  <a:pt x="1047" y="498"/>
                </a:lnTo>
                <a:lnTo>
                  <a:pt x="1036" y="510"/>
                </a:lnTo>
                <a:lnTo>
                  <a:pt x="1024" y="517"/>
                </a:lnTo>
                <a:lnTo>
                  <a:pt x="1010" y="518"/>
                </a:lnTo>
                <a:lnTo>
                  <a:pt x="996" y="518"/>
                </a:lnTo>
                <a:lnTo>
                  <a:pt x="983" y="515"/>
                </a:lnTo>
                <a:lnTo>
                  <a:pt x="972" y="511"/>
                </a:lnTo>
                <a:lnTo>
                  <a:pt x="965" y="508"/>
                </a:lnTo>
                <a:lnTo>
                  <a:pt x="962" y="507"/>
                </a:lnTo>
                <a:lnTo>
                  <a:pt x="956" y="524"/>
                </a:lnTo>
                <a:lnTo>
                  <a:pt x="948" y="544"/>
                </a:lnTo>
                <a:lnTo>
                  <a:pt x="922" y="563"/>
                </a:lnTo>
                <a:lnTo>
                  <a:pt x="924" y="564"/>
                </a:lnTo>
                <a:lnTo>
                  <a:pt x="930" y="571"/>
                </a:lnTo>
                <a:lnTo>
                  <a:pt x="937" y="581"/>
                </a:lnTo>
                <a:lnTo>
                  <a:pt x="945" y="592"/>
                </a:lnTo>
                <a:lnTo>
                  <a:pt x="954" y="603"/>
                </a:lnTo>
                <a:lnTo>
                  <a:pt x="959" y="614"/>
                </a:lnTo>
                <a:lnTo>
                  <a:pt x="961" y="624"/>
                </a:lnTo>
                <a:lnTo>
                  <a:pt x="961" y="630"/>
                </a:lnTo>
                <a:lnTo>
                  <a:pt x="959" y="634"/>
                </a:lnTo>
                <a:lnTo>
                  <a:pt x="956" y="637"/>
                </a:lnTo>
                <a:lnTo>
                  <a:pt x="954" y="639"/>
                </a:lnTo>
                <a:lnTo>
                  <a:pt x="951" y="641"/>
                </a:lnTo>
                <a:lnTo>
                  <a:pt x="949" y="641"/>
                </a:lnTo>
                <a:lnTo>
                  <a:pt x="947" y="642"/>
                </a:lnTo>
                <a:lnTo>
                  <a:pt x="945" y="642"/>
                </a:lnTo>
                <a:lnTo>
                  <a:pt x="945" y="642"/>
                </a:lnTo>
                <a:lnTo>
                  <a:pt x="940" y="656"/>
                </a:lnTo>
                <a:lnTo>
                  <a:pt x="940" y="658"/>
                </a:lnTo>
                <a:lnTo>
                  <a:pt x="938" y="658"/>
                </a:lnTo>
                <a:lnTo>
                  <a:pt x="937" y="659"/>
                </a:lnTo>
                <a:lnTo>
                  <a:pt x="934" y="660"/>
                </a:lnTo>
                <a:lnTo>
                  <a:pt x="930" y="662"/>
                </a:lnTo>
                <a:lnTo>
                  <a:pt x="927" y="660"/>
                </a:lnTo>
                <a:lnTo>
                  <a:pt x="923" y="660"/>
                </a:lnTo>
                <a:lnTo>
                  <a:pt x="917" y="660"/>
                </a:lnTo>
                <a:lnTo>
                  <a:pt x="913" y="660"/>
                </a:lnTo>
                <a:lnTo>
                  <a:pt x="909" y="662"/>
                </a:lnTo>
                <a:lnTo>
                  <a:pt x="908" y="663"/>
                </a:lnTo>
                <a:lnTo>
                  <a:pt x="908" y="669"/>
                </a:lnTo>
                <a:lnTo>
                  <a:pt x="913" y="676"/>
                </a:lnTo>
                <a:lnTo>
                  <a:pt x="922" y="686"/>
                </a:lnTo>
                <a:lnTo>
                  <a:pt x="937" y="698"/>
                </a:lnTo>
                <a:lnTo>
                  <a:pt x="948" y="711"/>
                </a:lnTo>
                <a:lnTo>
                  <a:pt x="962" y="729"/>
                </a:lnTo>
                <a:lnTo>
                  <a:pt x="976" y="751"/>
                </a:lnTo>
                <a:lnTo>
                  <a:pt x="993" y="778"/>
                </a:lnTo>
                <a:lnTo>
                  <a:pt x="1008" y="807"/>
                </a:lnTo>
                <a:lnTo>
                  <a:pt x="1025" y="838"/>
                </a:lnTo>
                <a:lnTo>
                  <a:pt x="1042" y="870"/>
                </a:lnTo>
                <a:lnTo>
                  <a:pt x="1058" y="903"/>
                </a:lnTo>
                <a:lnTo>
                  <a:pt x="1074" y="935"/>
                </a:lnTo>
                <a:lnTo>
                  <a:pt x="1089" y="966"/>
                </a:lnTo>
                <a:lnTo>
                  <a:pt x="1102" y="995"/>
                </a:lnTo>
                <a:lnTo>
                  <a:pt x="1114" y="1022"/>
                </a:lnTo>
                <a:lnTo>
                  <a:pt x="1124" y="1044"/>
                </a:lnTo>
                <a:lnTo>
                  <a:pt x="1132" y="1063"/>
                </a:lnTo>
                <a:lnTo>
                  <a:pt x="1138" y="1075"/>
                </a:lnTo>
                <a:lnTo>
                  <a:pt x="1142" y="1081"/>
                </a:lnTo>
                <a:lnTo>
                  <a:pt x="1146" y="1090"/>
                </a:lnTo>
                <a:lnTo>
                  <a:pt x="1152" y="1097"/>
                </a:lnTo>
                <a:lnTo>
                  <a:pt x="1158" y="1106"/>
                </a:lnTo>
                <a:lnTo>
                  <a:pt x="1165" y="1118"/>
                </a:lnTo>
                <a:lnTo>
                  <a:pt x="1173" y="1127"/>
                </a:lnTo>
                <a:lnTo>
                  <a:pt x="1187" y="1134"/>
                </a:lnTo>
                <a:lnTo>
                  <a:pt x="1204" y="1139"/>
                </a:lnTo>
                <a:lnTo>
                  <a:pt x="1222" y="1144"/>
                </a:lnTo>
                <a:lnTo>
                  <a:pt x="1239" y="1148"/>
                </a:lnTo>
                <a:lnTo>
                  <a:pt x="1253" y="1150"/>
                </a:lnTo>
                <a:lnTo>
                  <a:pt x="1261" y="1152"/>
                </a:lnTo>
                <a:lnTo>
                  <a:pt x="1272" y="1156"/>
                </a:lnTo>
                <a:lnTo>
                  <a:pt x="1286" y="1162"/>
                </a:lnTo>
                <a:lnTo>
                  <a:pt x="1301" y="1164"/>
                </a:lnTo>
                <a:lnTo>
                  <a:pt x="1314" y="1167"/>
                </a:lnTo>
                <a:lnTo>
                  <a:pt x="1311" y="1167"/>
                </a:lnTo>
                <a:lnTo>
                  <a:pt x="1315" y="1169"/>
                </a:lnTo>
                <a:lnTo>
                  <a:pt x="1324" y="1173"/>
                </a:lnTo>
                <a:lnTo>
                  <a:pt x="1338" y="1177"/>
                </a:lnTo>
                <a:lnTo>
                  <a:pt x="1353" y="1181"/>
                </a:lnTo>
                <a:lnTo>
                  <a:pt x="1370" y="1187"/>
                </a:lnTo>
                <a:lnTo>
                  <a:pt x="1388" y="1191"/>
                </a:lnTo>
                <a:lnTo>
                  <a:pt x="1403" y="1197"/>
                </a:lnTo>
                <a:lnTo>
                  <a:pt x="1416" y="1199"/>
                </a:lnTo>
                <a:lnTo>
                  <a:pt x="1424" y="1202"/>
                </a:lnTo>
                <a:lnTo>
                  <a:pt x="1429" y="1204"/>
                </a:lnTo>
                <a:lnTo>
                  <a:pt x="1433" y="1204"/>
                </a:lnTo>
                <a:lnTo>
                  <a:pt x="1443" y="1205"/>
                </a:lnTo>
                <a:lnTo>
                  <a:pt x="1455" y="1209"/>
                </a:lnTo>
                <a:lnTo>
                  <a:pt x="1468" y="1216"/>
                </a:lnTo>
                <a:lnTo>
                  <a:pt x="1475" y="1224"/>
                </a:lnTo>
                <a:lnTo>
                  <a:pt x="1478" y="1229"/>
                </a:lnTo>
                <a:lnTo>
                  <a:pt x="1480" y="1230"/>
                </a:lnTo>
                <a:lnTo>
                  <a:pt x="1482" y="1231"/>
                </a:lnTo>
                <a:lnTo>
                  <a:pt x="1482" y="1231"/>
                </a:lnTo>
                <a:lnTo>
                  <a:pt x="1483" y="1233"/>
                </a:lnTo>
                <a:lnTo>
                  <a:pt x="1484" y="1234"/>
                </a:lnTo>
                <a:lnTo>
                  <a:pt x="1487" y="1236"/>
                </a:lnTo>
                <a:lnTo>
                  <a:pt x="1490" y="1237"/>
                </a:lnTo>
                <a:lnTo>
                  <a:pt x="1490" y="1244"/>
                </a:lnTo>
                <a:lnTo>
                  <a:pt x="1497" y="1243"/>
                </a:lnTo>
                <a:lnTo>
                  <a:pt x="1505" y="1243"/>
                </a:lnTo>
                <a:lnTo>
                  <a:pt x="1512" y="1244"/>
                </a:lnTo>
                <a:lnTo>
                  <a:pt x="1517" y="1244"/>
                </a:lnTo>
                <a:lnTo>
                  <a:pt x="1519" y="1245"/>
                </a:lnTo>
                <a:lnTo>
                  <a:pt x="1521" y="1244"/>
                </a:lnTo>
                <a:lnTo>
                  <a:pt x="1524" y="1244"/>
                </a:lnTo>
                <a:lnTo>
                  <a:pt x="1525" y="1243"/>
                </a:lnTo>
                <a:lnTo>
                  <a:pt x="1526" y="1241"/>
                </a:lnTo>
                <a:lnTo>
                  <a:pt x="1529" y="1241"/>
                </a:lnTo>
                <a:lnTo>
                  <a:pt x="1532" y="1240"/>
                </a:lnTo>
                <a:lnTo>
                  <a:pt x="1533" y="1240"/>
                </a:lnTo>
                <a:lnTo>
                  <a:pt x="1536" y="1238"/>
                </a:lnTo>
                <a:lnTo>
                  <a:pt x="1538" y="1238"/>
                </a:lnTo>
                <a:lnTo>
                  <a:pt x="1539" y="1237"/>
                </a:lnTo>
                <a:lnTo>
                  <a:pt x="1542" y="1236"/>
                </a:lnTo>
                <a:lnTo>
                  <a:pt x="1545" y="1233"/>
                </a:lnTo>
                <a:lnTo>
                  <a:pt x="1550" y="1230"/>
                </a:lnTo>
                <a:lnTo>
                  <a:pt x="1561" y="1227"/>
                </a:lnTo>
                <a:lnTo>
                  <a:pt x="1579" y="1224"/>
                </a:lnTo>
                <a:lnTo>
                  <a:pt x="1603" y="1222"/>
                </a:lnTo>
                <a:lnTo>
                  <a:pt x="1628" y="1220"/>
                </a:lnTo>
                <a:lnTo>
                  <a:pt x="1654" y="1219"/>
                </a:lnTo>
                <a:lnTo>
                  <a:pt x="1677" y="1219"/>
                </a:lnTo>
                <a:lnTo>
                  <a:pt x="1694" y="1218"/>
                </a:lnTo>
                <a:lnTo>
                  <a:pt x="1704" y="1218"/>
                </a:lnTo>
                <a:lnTo>
                  <a:pt x="1704" y="1216"/>
                </a:lnTo>
                <a:lnTo>
                  <a:pt x="1705" y="1216"/>
                </a:lnTo>
                <a:lnTo>
                  <a:pt x="1709" y="1215"/>
                </a:lnTo>
                <a:lnTo>
                  <a:pt x="1715" y="1213"/>
                </a:lnTo>
                <a:lnTo>
                  <a:pt x="1719" y="1215"/>
                </a:lnTo>
                <a:lnTo>
                  <a:pt x="1722" y="1218"/>
                </a:lnTo>
                <a:lnTo>
                  <a:pt x="1723" y="1222"/>
                </a:lnTo>
                <a:lnTo>
                  <a:pt x="1722" y="1231"/>
                </a:lnTo>
                <a:lnTo>
                  <a:pt x="1715" y="1244"/>
                </a:lnTo>
                <a:lnTo>
                  <a:pt x="1714" y="1247"/>
                </a:lnTo>
                <a:lnTo>
                  <a:pt x="1715" y="1250"/>
                </a:lnTo>
                <a:lnTo>
                  <a:pt x="1716" y="1252"/>
                </a:lnTo>
                <a:lnTo>
                  <a:pt x="1719" y="1254"/>
                </a:lnTo>
                <a:lnTo>
                  <a:pt x="1721" y="1255"/>
                </a:lnTo>
                <a:lnTo>
                  <a:pt x="1722" y="1257"/>
                </a:lnTo>
                <a:lnTo>
                  <a:pt x="1725" y="1257"/>
                </a:lnTo>
                <a:lnTo>
                  <a:pt x="1732" y="1258"/>
                </a:lnTo>
                <a:lnTo>
                  <a:pt x="1742" y="1259"/>
                </a:lnTo>
                <a:lnTo>
                  <a:pt x="1751" y="1261"/>
                </a:lnTo>
                <a:lnTo>
                  <a:pt x="1761" y="1265"/>
                </a:lnTo>
                <a:lnTo>
                  <a:pt x="1768" y="1269"/>
                </a:lnTo>
                <a:lnTo>
                  <a:pt x="1771" y="1275"/>
                </a:lnTo>
                <a:lnTo>
                  <a:pt x="1768" y="1282"/>
                </a:lnTo>
                <a:lnTo>
                  <a:pt x="1768" y="1286"/>
                </a:lnTo>
                <a:lnTo>
                  <a:pt x="1771" y="1292"/>
                </a:lnTo>
                <a:lnTo>
                  <a:pt x="1774" y="1297"/>
                </a:lnTo>
                <a:lnTo>
                  <a:pt x="1775" y="1304"/>
                </a:lnTo>
                <a:lnTo>
                  <a:pt x="1772" y="1310"/>
                </a:lnTo>
                <a:lnTo>
                  <a:pt x="1762" y="1315"/>
                </a:lnTo>
                <a:lnTo>
                  <a:pt x="1760" y="1318"/>
                </a:lnTo>
                <a:lnTo>
                  <a:pt x="1756" y="1319"/>
                </a:lnTo>
                <a:lnTo>
                  <a:pt x="1753" y="1322"/>
                </a:lnTo>
                <a:lnTo>
                  <a:pt x="1750" y="1325"/>
                </a:lnTo>
                <a:lnTo>
                  <a:pt x="1749" y="1326"/>
                </a:lnTo>
                <a:lnTo>
                  <a:pt x="1747" y="1328"/>
                </a:lnTo>
                <a:lnTo>
                  <a:pt x="1749" y="1331"/>
                </a:lnTo>
                <a:lnTo>
                  <a:pt x="1750" y="1331"/>
                </a:lnTo>
                <a:lnTo>
                  <a:pt x="1756" y="1333"/>
                </a:lnTo>
                <a:lnTo>
                  <a:pt x="1760" y="1335"/>
                </a:lnTo>
                <a:lnTo>
                  <a:pt x="1762" y="1339"/>
                </a:lnTo>
                <a:lnTo>
                  <a:pt x="1762" y="1343"/>
                </a:lnTo>
                <a:lnTo>
                  <a:pt x="1757" y="1347"/>
                </a:lnTo>
                <a:lnTo>
                  <a:pt x="1746" y="1353"/>
                </a:lnTo>
                <a:lnTo>
                  <a:pt x="1726" y="1360"/>
                </a:lnTo>
                <a:lnTo>
                  <a:pt x="1716" y="1361"/>
                </a:lnTo>
                <a:lnTo>
                  <a:pt x="1701" y="1363"/>
                </a:lnTo>
                <a:lnTo>
                  <a:pt x="1681" y="1366"/>
                </a:lnTo>
                <a:lnTo>
                  <a:pt x="1659" y="1367"/>
                </a:lnTo>
                <a:lnTo>
                  <a:pt x="1637" y="1368"/>
                </a:lnTo>
                <a:lnTo>
                  <a:pt x="1617" y="1368"/>
                </a:lnTo>
                <a:lnTo>
                  <a:pt x="1596" y="1366"/>
                </a:lnTo>
                <a:lnTo>
                  <a:pt x="1574" y="1360"/>
                </a:lnTo>
                <a:lnTo>
                  <a:pt x="1553" y="1353"/>
                </a:lnTo>
                <a:lnTo>
                  <a:pt x="1535" y="1345"/>
                </a:lnTo>
                <a:lnTo>
                  <a:pt x="1518" y="1336"/>
                </a:lnTo>
                <a:lnTo>
                  <a:pt x="1507" y="1331"/>
                </a:lnTo>
                <a:lnTo>
                  <a:pt x="1501" y="1326"/>
                </a:lnTo>
                <a:lnTo>
                  <a:pt x="1496" y="1325"/>
                </a:lnTo>
                <a:lnTo>
                  <a:pt x="1490" y="1324"/>
                </a:lnTo>
                <a:lnTo>
                  <a:pt x="1490" y="1343"/>
                </a:lnTo>
                <a:lnTo>
                  <a:pt x="1490" y="1339"/>
                </a:lnTo>
                <a:lnTo>
                  <a:pt x="1490" y="1336"/>
                </a:lnTo>
                <a:lnTo>
                  <a:pt x="1490" y="1335"/>
                </a:lnTo>
                <a:lnTo>
                  <a:pt x="1459" y="1335"/>
                </a:lnTo>
                <a:lnTo>
                  <a:pt x="1455" y="1335"/>
                </a:lnTo>
                <a:lnTo>
                  <a:pt x="1452" y="1336"/>
                </a:lnTo>
                <a:lnTo>
                  <a:pt x="1450" y="1339"/>
                </a:lnTo>
                <a:lnTo>
                  <a:pt x="1447" y="1340"/>
                </a:lnTo>
                <a:lnTo>
                  <a:pt x="1444" y="1342"/>
                </a:lnTo>
                <a:lnTo>
                  <a:pt x="1443" y="1343"/>
                </a:lnTo>
                <a:lnTo>
                  <a:pt x="1443" y="1345"/>
                </a:lnTo>
                <a:lnTo>
                  <a:pt x="1420" y="1345"/>
                </a:lnTo>
                <a:lnTo>
                  <a:pt x="1417" y="1345"/>
                </a:lnTo>
                <a:lnTo>
                  <a:pt x="1409" y="1343"/>
                </a:lnTo>
                <a:lnTo>
                  <a:pt x="1399" y="1340"/>
                </a:lnTo>
                <a:lnTo>
                  <a:pt x="1390" y="1339"/>
                </a:lnTo>
                <a:lnTo>
                  <a:pt x="1383" y="1338"/>
                </a:lnTo>
                <a:lnTo>
                  <a:pt x="1371" y="1335"/>
                </a:lnTo>
                <a:lnTo>
                  <a:pt x="1362" y="1333"/>
                </a:lnTo>
                <a:lnTo>
                  <a:pt x="1353" y="1332"/>
                </a:lnTo>
                <a:lnTo>
                  <a:pt x="1346" y="1331"/>
                </a:lnTo>
                <a:lnTo>
                  <a:pt x="1336" y="1329"/>
                </a:lnTo>
                <a:lnTo>
                  <a:pt x="1325" y="1326"/>
                </a:lnTo>
                <a:lnTo>
                  <a:pt x="1315" y="1324"/>
                </a:lnTo>
                <a:lnTo>
                  <a:pt x="1313" y="1324"/>
                </a:lnTo>
                <a:lnTo>
                  <a:pt x="1246" y="1308"/>
                </a:lnTo>
                <a:lnTo>
                  <a:pt x="1207" y="1304"/>
                </a:lnTo>
                <a:lnTo>
                  <a:pt x="1195" y="1297"/>
                </a:lnTo>
                <a:lnTo>
                  <a:pt x="1156" y="1293"/>
                </a:lnTo>
                <a:lnTo>
                  <a:pt x="1130" y="1289"/>
                </a:lnTo>
                <a:lnTo>
                  <a:pt x="1130" y="1289"/>
                </a:lnTo>
                <a:lnTo>
                  <a:pt x="1127" y="1289"/>
                </a:lnTo>
                <a:lnTo>
                  <a:pt x="1124" y="1289"/>
                </a:lnTo>
                <a:lnTo>
                  <a:pt x="1120" y="1287"/>
                </a:lnTo>
                <a:lnTo>
                  <a:pt x="1116" y="1287"/>
                </a:lnTo>
                <a:lnTo>
                  <a:pt x="1113" y="1287"/>
                </a:lnTo>
                <a:lnTo>
                  <a:pt x="1103" y="1286"/>
                </a:lnTo>
                <a:lnTo>
                  <a:pt x="1093" y="1282"/>
                </a:lnTo>
                <a:lnTo>
                  <a:pt x="1085" y="1279"/>
                </a:lnTo>
                <a:lnTo>
                  <a:pt x="1082" y="1279"/>
                </a:lnTo>
                <a:lnTo>
                  <a:pt x="1078" y="1278"/>
                </a:lnTo>
                <a:lnTo>
                  <a:pt x="1075" y="1275"/>
                </a:lnTo>
                <a:lnTo>
                  <a:pt x="1071" y="1273"/>
                </a:lnTo>
                <a:lnTo>
                  <a:pt x="1068" y="1271"/>
                </a:lnTo>
                <a:lnTo>
                  <a:pt x="1065" y="1269"/>
                </a:lnTo>
                <a:lnTo>
                  <a:pt x="1064" y="1268"/>
                </a:lnTo>
                <a:lnTo>
                  <a:pt x="1064" y="1268"/>
                </a:lnTo>
                <a:lnTo>
                  <a:pt x="1063" y="1268"/>
                </a:lnTo>
                <a:lnTo>
                  <a:pt x="1060" y="1268"/>
                </a:lnTo>
                <a:lnTo>
                  <a:pt x="1056" y="1266"/>
                </a:lnTo>
                <a:lnTo>
                  <a:pt x="1051" y="1266"/>
                </a:lnTo>
                <a:lnTo>
                  <a:pt x="1047" y="1266"/>
                </a:lnTo>
                <a:lnTo>
                  <a:pt x="1043" y="1266"/>
                </a:lnTo>
                <a:lnTo>
                  <a:pt x="1039" y="1268"/>
                </a:lnTo>
                <a:lnTo>
                  <a:pt x="1036" y="1268"/>
                </a:lnTo>
                <a:lnTo>
                  <a:pt x="1036" y="1268"/>
                </a:lnTo>
                <a:lnTo>
                  <a:pt x="1036" y="1268"/>
                </a:lnTo>
                <a:lnTo>
                  <a:pt x="1035" y="1269"/>
                </a:lnTo>
                <a:lnTo>
                  <a:pt x="1035" y="1271"/>
                </a:lnTo>
                <a:lnTo>
                  <a:pt x="1033" y="1273"/>
                </a:lnTo>
                <a:lnTo>
                  <a:pt x="1035" y="1276"/>
                </a:lnTo>
                <a:lnTo>
                  <a:pt x="1036" y="1280"/>
                </a:lnTo>
                <a:lnTo>
                  <a:pt x="1039" y="1285"/>
                </a:lnTo>
                <a:lnTo>
                  <a:pt x="1042" y="1292"/>
                </a:lnTo>
                <a:lnTo>
                  <a:pt x="1044" y="1305"/>
                </a:lnTo>
                <a:lnTo>
                  <a:pt x="1047" y="1328"/>
                </a:lnTo>
                <a:lnTo>
                  <a:pt x="1050" y="1356"/>
                </a:lnTo>
                <a:lnTo>
                  <a:pt x="1054" y="1386"/>
                </a:lnTo>
                <a:lnTo>
                  <a:pt x="1057" y="1421"/>
                </a:lnTo>
                <a:lnTo>
                  <a:pt x="1061" y="1459"/>
                </a:lnTo>
                <a:lnTo>
                  <a:pt x="1064" y="1495"/>
                </a:lnTo>
                <a:lnTo>
                  <a:pt x="1067" y="1532"/>
                </a:lnTo>
                <a:lnTo>
                  <a:pt x="1070" y="1567"/>
                </a:lnTo>
                <a:lnTo>
                  <a:pt x="1072" y="1597"/>
                </a:lnTo>
                <a:lnTo>
                  <a:pt x="1075" y="1624"/>
                </a:lnTo>
                <a:lnTo>
                  <a:pt x="1077" y="1643"/>
                </a:lnTo>
                <a:lnTo>
                  <a:pt x="1078" y="1657"/>
                </a:lnTo>
                <a:lnTo>
                  <a:pt x="1078" y="1662"/>
                </a:lnTo>
                <a:lnTo>
                  <a:pt x="1077" y="1678"/>
                </a:lnTo>
                <a:lnTo>
                  <a:pt x="1061" y="1695"/>
                </a:lnTo>
                <a:lnTo>
                  <a:pt x="1058" y="1696"/>
                </a:lnTo>
                <a:lnTo>
                  <a:pt x="1053" y="1699"/>
                </a:lnTo>
                <a:lnTo>
                  <a:pt x="1044" y="1702"/>
                </a:lnTo>
                <a:lnTo>
                  <a:pt x="1037" y="1703"/>
                </a:lnTo>
                <a:lnTo>
                  <a:pt x="1035" y="1705"/>
                </a:lnTo>
                <a:lnTo>
                  <a:pt x="1030" y="1706"/>
                </a:lnTo>
                <a:lnTo>
                  <a:pt x="1028" y="1708"/>
                </a:lnTo>
                <a:lnTo>
                  <a:pt x="1025" y="1709"/>
                </a:lnTo>
                <a:lnTo>
                  <a:pt x="1024" y="1710"/>
                </a:lnTo>
                <a:lnTo>
                  <a:pt x="1024" y="1710"/>
                </a:lnTo>
                <a:lnTo>
                  <a:pt x="1024" y="1712"/>
                </a:lnTo>
                <a:lnTo>
                  <a:pt x="1024" y="1715"/>
                </a:lnTo>
                <a:lnTo>
                  <a:pt x="1024" y="1720"/>
                </a:lnTo>
                <a:lnTo>
                  <a:pt x="1025" y="1727"/>
                </a:lnTo>
                <a:lnTo>
                  <a:pt x="1028" y="1736"/>
                </a:lnTo>
                <a:lnTo>
                  <a:pt x="1032" y="1747"/>
                </a:lnTo>
                <a:lnTo>
                  <a:pt x="1039" y="1761"/>
                </a:lnTo>
                <a:lnTo>
                  <a:pt x="1044" y="1776"/>
                </a:lnTo>
                <a:lnTo>
                  <a:pt x="1050" y="1793"/>
                </a:lnTo>
                <a:lnTo>
                  <a:pt x="1060" y="1814"/>
                </a:lnTo>
                <a:lnTo>
                  <a:pt x="1070" y="1836"/>
                </a:lnTo>
                <a:lnTo>
                  <a:pt x="1078" y="1858"/>
                </a:lnTo>
                <a:lnTo>
                  <a:pt x="1084" y="1875"/>
                </a:lnTo>
                <a:lnTo>
                  <a:pt x="1091" y="1898"/>
                </a:lnTo>
                <a:lnTo>
                  <a:pt x="1096" y="1920"/>
                </a:lnTo>
                <a:lnTo>
                  <a:pt x="1100" y="1941"/>
                </a:lnTo>
                <a:lnTo>
                  <a:pt x="1105" y="1959"/>
                </a:lnTo>
                <a:lnTo>
                  <a:pt x="1106" y="1970"/>
                </a:lnTo>
                <a:lnTo>
                  <a:pt x="1107" y="1986"/>
                </a:lnTo>
                <a:lnTo>
                  <a:pt x="1110" y="2004"/>
                </a:lnTo>
                <a:lnTo>
                  <a:pt x="1116" y="2026"/>
                </a:lnTo>
                <a:lnTo>
                  <a:pt x="1120" y="2048"/>
                </a:lnTo>
                <a:lnTo>
                  <a:pt x="1130" y="2079"/>
                </a:lnTo>
                <a:lnTo>
                  <a:pt x="1139" y="2107"/>
                </a:lnTo>
                <a:lnTo>
                  <a:pt x="1148" y="2135"/>
                </a:lnTo>
                <a:lnTo>
                  <a:pt x="1152" y="2150"/>
                </a:lnTo>
                <a:lnTo>
                  <a:pt x="1158" y="2164"/>
                </a:lnTo>
                <a:lnTo>
                  <a:pt x="1163" y="2178"/>
                </a:lnTo>
                <a:lnTo>
                  <a:pt x="1169" y="2198"/>
                </a:lnTo>
                <a:lnTo>
                  <a:pt x="1177" y="2223"/>
                </a:lnTo>
                <a:lnTo>
                  <a:pt x="1184" y="2251"/>
                </a:lnTo>
                <a:lnTo>
                  <a:pt x="1187" y="2277"/>
                </a:lnTo>
                <a:lnTo>
                  <a:pt x="1187" y="2301"/>
                </a:lnTo>
                <a:lnTo>
                  <a:pt x="1188" y="2321"/>
                </a:lnTo>
                <a:lnTo>
                  <a:pt x="1193" y="2336"/>
                </a:lnTo>
                <a:lnTo>
                  <a:pt x="1194" y="2349"/>
                </a:lnTo>
                <a:lnTo>
                  <a:pt x="1193" y="2365"/>
                </a:lnTo>
                <a:lnTo>
                  <a:pt x="1191" y="2389"/>
                </a:lnTo>
                <a:lnTo>
                  <a:pt x="1187" y="2414"/>
                </a:lnTo>
                <a:lnTo>
                  <a:pt x="1183" y="2442"/>
                </a:lnTo>
                <a:lnTo>
                  <a:pt x="1180" y="2469"/>
                </a:lnTo>
                <a:lnTo>
                  <a:pt x="1176" y="2494"/>
                </a:lnTo>
                <a:lnTo>
                  <a:pt x="1173" y="2516"/>
                </a:lnTo>
                <a:lnTo>
                  <a:pt x="1173" y="2531"/>
                </a:lnTo>
                <a:lnTo>
                  <a:pt x="1173" y="2550"/>
                </a:lnTo>
                <a:lnTo>
                  <a:pt x="1174" y="2575"/>
                </a:lnTo>
                <a:lnTo>
                  <a:pt x="1176" y="2603"/>
                </a:lnTo>
                <a:lnTo>
                  <a:pt x="1179" y="2632"/>
                </a:lnTo>
                <a:lnTo>
                  <a:pt x="1181" y="2661"/>
                </a:lnTo>
                <a:lnTo>
                  <a:pt x="1186" y="2688"/>
                </a:lnTo>
                <a:lnTo>
                  <a:pt x="1188" y="2709"/>
                </a:lnTo>
                <a:lnTo>
                  <a:pt x="1193" y="2724"/>
                </a:lnTo>
                <a:lnTo>
                  <a:pt x="1197" y="2740"/>
                </a:lnTo>
                <a:lnTo>
                  <a:pt x="1202" y="2760"/>
                </a:lnTo>
                <a:lnTo>
                  <a:pt x="1208" y="2786"/>
                </a:lnTo>
                <a:lnTo>
                  <a:pt x="1213" y="2812"/>
                </a:lnTo>
                <a:lnTo>
                  <a:pt x="1219" y="2839"/>
                </a:lnTo>
                <a:lnTo>
                  <a:pt x="1225" y="2864"/>
                </a:lnTo>
                <a:lnTo>
                  <a:pt x="1227" y="2885"/>
                </a:lnTo>
                <a:lnTo>
                  <a:pt x="1230" y="2903"/>
                </a:lnTo>
                <a:lnTo>
                  <a:pt x="1230" y="2922"/>
                </a:lnTo>
                <a:lnTo>
                  <a:pt x="1229" y="2942"/>
                </a:lnTo>
                <a:lnTo>
                  <a:pt x="1227" y="2959"/>
                </a:lnTo>
                <a:lnTo>
                  <a:pt x="1225" y="2973"/>
                </a:lnTo>
                <a:lnTo>
                  <a:pt x="1223" y="2983"/>
                </a:lnTo>
                <a:lnTo>
                  <a:pt x="1223" y="2985"/>
                </a:lnTo>
                <a:lnTo>
                  <a:pt x="1216" y="2996"/>
                </a:lnTo>
                <a:lnTo>
                  <a:pt x="1215" y="2999"/>
                </a:lnTo>
                <a:lnTo>
                  <a:pt x="1213" y="3005"/>
                </a:lnTo>
                <a:lnTo>
                  <a:pt x="1212" y="3012"/>
                </a:lnTo>
                <a:lnTo>
                  <a:pt x="1213" y="3022"/>
                </a:lnTo>
                <a:lnTo>
                  <a:pt x="1218" y="3026"/>
                </a:lnTo>
                <a:lnTo>
                  <a:pt x="1227" y="3034"/>
                </a:lnTo>
                <a:lnTo>
                  <a:pt x="1243" y="3043"/>
                </a:lnTo>
                <a:lnTo>
                  <a:pt x="1260" y="3052"/>
                </a:lnTo>
                <a:lnTo>
                  <a:pt x="1278" y="3062"/>
                </a:lnTo>
                <a:lnTo>
                  <a:pt x="1296" y="3072"/>
                </a:lnTo>
                <a:lnTo>
                  <a:pt x="1313" y="3082"/>
                </a:lnTo>
                <a:lnTo>
                  <a:pt x="1327" y="3089"/>
                </a:lnTo>
                <a:lnTo>
                  <a:pt x="1335" y="3093"/>
                </a:lnTo>
                <a:lnTo>
                  <a:pt x="1339" y="3094"/>
                </a:lnTo>
                <a:lnTo>
                  <a:pt x="1431" y="3105"/>
                </a:lnTo>
                <a:lnTo>
                  <a:pt x="1450" y="3114"/>
                </a:lnTo>
                <a:lnTo>
                  <a:pt x="1450" y="3114"/>
                </a:lnTo>
                <a:lnTo>
                  <a:pt x="1452" y="3115"/>
                </a:lnTo>
                <a:lnTo>
                  <a:pt x="1455" y="3118"/>
                </a:lnTo>
                <a:lnTo>
                  <a:pt x="1458" y="3124"/>
                </a:lnTo>
                <a:lnTo>
                  <a:pt x="1464" y="3135"/>
                </a:lnTo>
                <a:lnTo>
                  <a:pt x="1469" y="3151"/>
                </a:lnTo>
                <a:lnTo>
                  <a:pt x="1468" y="3163"/>
                </a:lnTo>
                <a:lnTo>
                  <a:pt x="1461" y="3175"/>
                </a:lnTo>
                <a:lnTo>
                  <a:pt x="1448" y="3185"/>
                </a:lnTo>
                <a:lnTo>
                  <a:pt x="1433" y="3195"/>
                </a:lnTo>
                <a:lnTo>
                  <a:pt x="1415" y="3203"/>
                </a:lnTo>
                <a:lnTo>
                  <a:pt x="1396" y="3210"/>
                </a:lnTo>
                <a:lnTo>
                  <a:pt x="1380" y="3217"/>
                </a:lnTo>
                <a:lnTo>
                  <a:pt x="1366" y="3221"/>
                </a:lnTo>
                <a:lnTo>
                  <a:pt x="1357" y="3224"/>
                </a:lnTo>
                <a:lnTo>
                  <a:pt x="1353" y="3224"/>
                </a:lnTo>
                <a:lnTo>
                  <a:pt x="1349" y="3225"/>
                </a:lnTo>
                <a:lnTo>
                  <a:pt x="1341" y="3228"/>
                </a:lnTo>
                <a:lnTo>
                  <a:pt x="1328" y="3232"/>
                </a:lnTo>
                <a:lnTo>
                  <a:pt x="1314" y="3235"/>
                </a:lnTo>
                <a:lnTo>
                  <a:pt x="1301" y="3238"/>
                </a:lnTo>
                <a:lnTo>
                  <a:pt x="1292" y="3239"/>
                </a:lnTo>
                <a:lnTo>
                  <a:pt x="1254" y="3239"/>
                </a:lnTo>
                <a:lnTo>
                  <a:pt x="1243" y="3239"/>
                </a:lnTo>
                <a:lnTo>
                  <a:pt x="1239" y="3239"/>
                </a:lnTo>
                <a:lnTo>
                  <a:pt x="1236" y="3238"/>
                </a:lnTo>
                <a:lnTo>
                  <a:pt x="1226" y="3237"/>
                </a:lnTo>
                <a:lnTo>
                  <a:pt x="1212" y="3234"/>
                </a:lnTo>
                <a:lnTo>
                  <a:pt x="1198" y="3231"/>
                </a:lnTo>
                <a:lnTo>
                  <a:pt x="1184" y="3230"/>
                </a:lnTo>
                <a:lnTo>
                  <a:pt x="1174" y="3228"/>
                </a:lnTo>
                <a:lnTo>
                  <a:pt x="1162" y="3224"/>
                </a:lnTo>
                <a:lnTo>
                  <a:pt x="1151" y="3219"/>
                </a:lnTo>
                <a:lnTo>
                  <a:pt x="1144" y="3214"/>
                </a:lnTo>
                <a:lnTo>
                  <a:pt x="1137" y="3213"/>
                </a:lnTo>
                <a:lnTo>
                  <a:pt x="1128" y="3210"/>
                </a:lnTo>
                <a:lnTo>
                  <a:pt x="1121" y="3207"/>
                </a:lnTo>
                <a:lnTo>
                  <a:pt x="1118" y="3207"/>
                </a:lnTo>
                <a:lnTo>
                  <a:pt x="1103" y="3209"/>
                </a:lnTo>
                <a:lnTo>
                  <a:pt x="1102" y="3209"/>
                </a:lnTo>
                <a:lnTo>
                  <a:pt x="1099" y="3209"/>
                </a:lnTo>
                <a:lnTo>
                  <a:pt x="1095" y="3209"/>
                </a:lnTo>
                <a:lnTo>
                  <a:pt x="1089" y="3210"/>
                </a:lnTo>
                <a:lnTo>
                  <a:pt x="1085" y="3210"/>
                </a:lnTo>
                <a:lnTo>
                  <a:pt x="1081" y="3212"/>
                </a:lnTo>
                <a:lnTo>
                  <a:pt x="1061" y="3217"/>
                </a:lnTo>
                <a:lnTo>
                  <a:pt x="1058" y="3217"/>
                </a:lnTo>
                <a:lnTo>
                  <a:pt x="1053" y="3220"/>
                </a:lnTo>
                <a:lnTo>
                  <a:pt x="1046" y="3221"/>
                </a:lnTo>
                <a:lnTo>
                  <a:pt x="1036" y="3223"/>
                </a:lnTo>
                <a:lnTo>
                  <a:pt x="1024" y="3221"/>
                </a:lnTo>
                <a:lnTo>
                  <a:pt x="1008" y="3219"/>
                </a:lnTo>
                <a:lnTo>
                  <a:pt x="987" y="3212"/>
                </a:lnTo>
                <a:lnTo>
                  <a:pt x="965" y="3200"/>
                </a:lnTo>
                <a:lnTo>
                  <a:pt x="948" y="3188"/>
                </a:lnTo>
                <a:lnTo>
                  <a:pt x="937" y="3175"/>
                </a:lnTo>
                <a:lnTo>
                  <a:pt x="933" y="3160"/>
                </a:lnTo>
                <a:lnTo>
                  <a:pt x="933" y="3144"/>
                </a:lnTo>
                <a:lnTo>
                  <a:pt x="935" y="3131"/>
                </a:lnTo>
                <a:lnTo>
                  <a:pt x="941" y="3117"/>
                </a:lnTo>
                <a:lnTo>
                  <a:pt x="947" y="3104"/>
                </a:lnTo>
                <a:lnTo>
                  <a:pt x="952" y="3094"/>
                </a:lnTo>
                <a:lnTo>
                  <a:pt x="956" y="3089"/>
                </a:lnTo>
                <a:lnTo>
                  <a:pt x="958" y="3086"/>
                </a:lnTo>
                <a:lnTo>
                  <a:pt x="959" y="3062"/>
                </a:lnTo>
                <a:lnTo>
                  <a:pt x="959" y="3061"/>
                </a:lnTo>
                <a:lnTo>
                  <a:pt x="959" y="3059"/>
                </a:lnTo>
                <a:lnTo>
                  <a:pt x="958" y="3055"/>
                </a:lnTo>
                <a:lnTo>
                  <a:pt x="956" y="3051"/>
                </a:lnTo>
                <a:lnTo>
                  <a:pt x="955" y="3044"/>
                </a:lnTo>
                <a:lnTo>
                  <a:pt x="954" y="3040"/>
                </a:lnTo>
                <a:lnTo>
                  <a:pt x="952" y="3037"/>
                </a:lnTo>
                <a:lnTo>
                  <a:pt x="952" y="3036"/>
                </a:lnTo>
                <a:lnTo>
                  <a:pt x="952" y="3036"/>
                </a:lnTo>
                <a:lnTo>
                  <a:pt x="952" y="3034"/>
                </a:lnTo>
                <a:lnTo>
                  <a:pt x="952" y="3033"/>
                </a:lnTo>
                <a:lnTo>
                  <a:pt x="952" y="3031"/>
                </a:lnTo>
                <a:lnTo>
                  <a:pt x="954" y="3020"/>
                </a:lnTo>
                <a:lnTo>
                  <a:pt x="955" y="3008"/>
                </a:lnTo>
                <a:lnTo>
                  <a:pt x="955" y="3003"/>
                </a:lnTo>
                <a:lnTo>
                  <a:pt x="956" y="2999"/>
                </a:lnTo>
                <a:lnTo>
                  <a:pt x="958" y="2995"/>
                </a:lnTo>
                <a:lnTo>
                  <a:pt x="959" y="2991"/>
                </a:lnTo>
                <a:lnTo>
                  <a:pt x="961" y="2987"/>
                </a:lnTo>
                <a:lnTo>
                  <a:pt x="963" y="2980"/>
                </a:lnTo>
                <a:lnTo>
                  <a:pt x="965" y="2971"/>
                </a:lnTo>
                <a:lnTo>
                  <a:pt x="968" y="2964"/>
                </a:lnTo>
                <a:lnTo>
                  <a:pt x="968" y="2962"/>
                </a:lnTo>
                <a:lnTo>
                  <a:pt x="956" y="2953"/>
                </a:lnTo>
                <a:lnTo>
                  <a:pt x="955" y="2953"/>
                </a:lnTo>
                <a:lnTo>
                  <a:pt x="952" y="2952"/>
                </a:lnTo>
                <a:lnTo>
                  <a:pt x="949" y="2949"/>
                </a:lnTo>
                <a:lnTo>
                  <a:pt x="945" y="2945"/>
                </a:lnTo>
                <a:lnTo>
                  <a:pt x="941" y="2941"/>
                </a:lnTo>
                <a:lnTo>
                  <a:pt x="937" y="2934"/>
                </a:lnTo>
                <a:lnTo>
                  <a:pt x="933" y="2921"/>
                </a:lnTo>
                <a:lnTo>
                  <a:pt x="933" y="2909"/>
                </a:lnTo>
                <a:lnTo>
                  <a:pt x="934" y="2896"/>
                </a:lnTo>
                <a:lnTo>
                  <a:pt x="935" y="2886"/>
                </a:lnTo>
                <a:lnTo>
                  <a:pt x="935" y="2879"/>
                </a:lnTo>
                <a:lnTo>
                  <a:pt x="934" y="2864"/>
                </a:lnTo>
                <a:lnTo>
                  <a:pt x="934" y="2841"/>
                </a:lnTo>
                <a:lnTo>
                  <a:pt x="934" y="2814"/>
                </a:lnTo>
                <a:lnTo>
                  <a:pt x="933" y="2783"/>
                </a:lnTo>
                <a:lnTo>
                  <a:pt x="933" y="2749"/>
                </a:lnTo>
                <a:lnTo>
                  <a:pt x="931" y="2717"/>
                </a:lnTo>
                <a:lnTo>
                  <a:pt x="931" y="2686"/>
                </a:lnTo>
                <a:lnTo>
                  <a:pt x="931" y="2659"/>
                </a:lnTo>
                <a:lnTo>
                  <a:pt x="930" y="2638"/>
                </a:lnTo>
                <a:lnTo>
                  <a:pt x="930" y="2621"/>
                </a:lnTo>
                <a:lnTo>
                  <a:pt x="930" y="2615"/>
                </a:lnTo>
                <a:lnTo>
                  <a:pt x="930" y="2608"/>
                </a:lnTo>
                <a:lnTo>
                  <a:pt x="929" y="2594"/>
                </a:lnTo>
                <a:lnTo>
                  <a:pt x="926" y="2576"/>
                </a:lnTo>
                <a:lnTo>
                  <a:pt x="924" y="2554"/>
                </a:lnTo>
                <a:lnTo>
                  <a:pt x="922" y="2531"/>
                </a:lnTo>
                <a:lnTo>
                  <a:pt x="919" y="2511"/>
                </a:lnTo>
                <a:lnTo>
                  <a:pt x="916" y="2492"/>
                </a:lnTo>
                <a:lnTo>
                  <a:pt x="915" y="2480"/>
                </a:lnTo>
                <a:lnTo>
                  <a:pt x="915" y="2473"/>
                </a:lnTo>
                <a:lnTo>
                  <a:pt x="913" y="2464"/>
                </a:lnTo>
                <a:lnTo>
                  <a:pt x="913" y="2451"/>
                </a:lnTo>
                <a:lnTo>
                  <a:pt x="913" y="2437"/>
                </a:lnTo>
                <a:lnTo>
                  <a:pt x="915" y="2428"/>
                </a:lnTo>
                <a:lnTo>
                  <a:pt x="915" y="2376"/>
                </a:lnTo>
                <a:lnTo>
                  <a:pt x="913" y="2374"/>
                </a:lnTo>
                <a:lnTo>
                  <a:pt x="913" y="2365"/>
                </a:lnTo>
                <a:lnTo>
                  <a:pt x="913" y="2356"/>
                </a:lnTo>
                <a:lnTo>
                  <a:pt x="912" y="2346"/>
                </a:lnTo>
                <a:lnTo>
                  <a:pt x="910" y="2339"/>
                </a:lnTo>
                <a:lnTo>
                  <a:pt x="909" y="2332"/>
                </a:lnTo>
                <a:lnTo>
                  <a:pt x="905" y="2323"/>
                </a:lnTo>
                <a:lnTo>
                  <a:pt x="902" y="2318"/>
                </a:lnTo>
                <a:lnTo>
                  <a:pt x="901" y="2315"/>
                </a:lnTo>
                <a:lnTo>
                  <a:pt x="901" y="2312"/>
                </a:lnTo>
                <a:lnTo>
                  <a:pt x="899" y="2304"/>
                </a:lnTo>
                <a:lnTo>
                  <a:pt x="898" y="2289"/>
                </a:lnTo>
                <a:lnTo>
                  <a:pt x="896" y="2266"/>
                </a:lnTo>
                <a:lnTo>
                  <a:pt x="894" y="2252"/>
                </a:lnTo>
                <a:lnTo>
                  <a:pt x="888" y="2235"/>
                </a:lnTo>
                <a:lnTo>
                  <a:pt x="881" y="2216"/>
                </a:lnTo>
                <a:lnTo>
                  <a:pt x="874" y="2198"/>
                </a:lnTo>
                <a:lnTo>
                  <a:pt x="867" y="2180"/>
                </a:lnTo>
                <a:lnTo>
                  <a:pt x="861" y="2166"/>
                </a:lnTo>
                <a:lnTo>
                  <a:pt x="857" y="2156"/>
                </a:lnTo>
                <a:lnTo>
                  <a:pt x="856" y="2153"/>
                </a:lnTo>
                <a:lnTo>
                  <a:pt x="843" y="2136"/>
                </a:lnTo>
                <a:lnTo>
                  <a:pt x="831" y="2136"/>
                </a:lnTo>
                <a:lnTo>
                  <a:pt x="821" y="2142"/>
                </a:lnTo>
                <a:lnTo>
                  <a:pt x="813" y="2161"/>
                </a:lnTo>
                <a:lnTo>
                  <a:pt x="799" y="2194"/>
                </a:lnTo>
                <a:lnTo>
                  <a:pt x="792" y="2205"/>
                </a:lnTo>
                <a:lnTo>
                  <a:pt x="787" y="2216"/>
                </a:lnTo>
                <a:lnTo>
                  <a:pt x="786" y="2223"/>
                </a:lnTo>
                <a:lnTo>
                  <a:pt x="786" y="2224"/>
                </a:lnTo>
                <a:lnTo>
                  <a:pt x="776" y="2268"/>
                </a:lnTo>
                <a:lnTo>
                  <a:pt x="761" y="2312"/>
                </a:lnTo>
                <a:lnTo>
                  <a:pt x="740" y="2357"/>
                </a:lnTo>
                <a:lnTo>
                  <a:pt x="715" y="2400"/>
                </a:lnTo>
                <a:lnTo>
                  <a:pt x="687" y="2444"/>
                </a:lnTo>
                <a:lnTo>
                  <a:pt x="659" y="2483"/>
                </a:lnTo>
                <a:lnTo>
                  <a:pt x="628" y="2519"/>
                </a:lnTo>
                <a:lnTo>
                  <a:pt x="599" y="2551"/>
                </a:lnTo>
                <a:lnTo>
                  <a:pt x="571" y="2582"/>
                </a:lnTo>
                <a:lnTo>
                  <a:pt x="544" y="2617"/>
                </a:lnTo>
                <a:lnTo>
                  <a:pt x="521" y="2654"/>
                </a:lnTo>
                <a:lnTo>
                  <a:pt x="497" y="2695"/>
                </a:lnTo>
                <a:lnTo>
                  <a:pt x="476" y="2735"/>
                </a:lnTo>
                <a:lnTo>
                  <a:pt x="458" y="2774"/>
                </a:lnTo>
                <a:lnTo>
                  <a:pt x="440" y="2812"/>
                </a:lnTo>
                <a:lnTo>
                  <a:pt x="424" y="2846"/>
                </a:lnTo>
                <a:lnTo>
                  <a:pt x="412" y="2875"/>
                </a:lnTo>
                <a:lnTo>
                  <a:pt x="400" y="2897"/>
                </a:lnTo>
                <a:lnTo>
                  <a:pt x="391" y="2914"/>
                </a:lnTo>
                <a:lnTo>
                  <a:pt x="381" y="2929"/>
                </a:lnTo>
                <a:lnTo>
                  <a:pt x="373" y="2942"/>
                </a:lnTo>
                <a:lnTo>
                  <a:pt x="367" y="2952"/>
                </a:lnTo>
                <a:lnTo>
                  <a:pt x="363" y="2960"/>
                </a:lnTo>
                <a:lnTo>
                  <a:pt x="359" y="2969"/>
                </a:lnTo>
                <a:lnTo>
                  <a:pt x="356" y="2978"/>
                </a:lnTo>
                <a:lnTo>
                  <a:pt x="352" y="2992"/>
                </a:lnTo>
                <a:lnTo>
                  <a:pt x="350" y="3005"/>
                </a:lnTo>
                <a:lnTo>
                  <a:pt x="353" y="3016"/>
                </a:lnTo>
                <a:lnTo>
                  <a:pt x="359" y="3026"/>
                </a:lnTo>
                <a:lnTo>
                  <a:pt x="370" y="3036"/>
                </a:lnTo>
                <a:lnTo>
                  <a:pt x="382" y="3047"/>
                </a:lnTo>
                <a:lnTo>
                  <a:pt x="398" y="3061"/>
                </a:lnTo>
                <a:lnTo>
                  <a:pt x="416" y="3080"/>
                </a:lnTo>
                <a:lnTo>
                  <a:pt x="427" y="3090"/>
                </a:lnTo>
                <a:lnTo>
                  <a:pt x="442" y="3097"/>
                </a:lnTo>
                <a:lnTo>
                  <a:pt x="459" y="3104"/>
                </a:lnTo>
                <a:lnTo>
                  <a:pt x="479" y="3108"/>
                </a:lnTo>
                <a:lnTo>
                  <a:pt x="498" y="3112"/>
                </a:lnTo>
                <a:lnTo>
                  <a:pt x="518" y="3117"/>
                </a:lnTo>
                <a:lnTo>
                  <a:pt x="537" y="3121"/>
                </a:lnTo>
                <a:lnTo>
                  <a:pt x="556" y="3126"/>
                </a:lnTo>
                <a:lnTo>
                  <a:pt x="571" y="3132"/>
                </a:lnTo>
                <a:lnTo>
                  <a:pt x="583" y="3140"/>
                </a:lnTo>
                <a:lnTo>
                  <a:pt x="592" y="3150"/>
                </a:lnTo>
                <a:lnTo>
                  <a:pt x="597" y="3163"/>
                </a:lnTo>
                <a:lnTo>
                  <a:pt x="596" y="3179"/>
                </a:lnTo>
                <a:lnTo>
                  <a:pt x="595" y="3191"/>
                </a:lnTo>
                <a:lnTo>
                  <a:pt x="593" y="3200"/>
                </a:lnTo>
                <a:lnTo>
                  <a:pt x="589" y="3206"/>
                </a:lnTo>
                <a:lnTo>
                  <a:pt x="583" y="3210"/>
                </a:lnTo>
                <a:lnTo>
                  <a:pt x="575" y="3213"/>
                </a:lnTo>
                <a:lnTo>
                  <a:pt x="560" y="3216"/>
                </a:lnTo>
                <a:lnTo>
                  <a:pt x="537" y="3219"/>
                </a:lnTo>
                <a:lnTo>
                  <a:pt x="508" y="3221"/>
                </a:lnTo>
                <a:lnTo>
                  <a:pt x="469" y="3223"/>
                </a:lnTo>
                <a:lnTo>
                  <a:pt x="430" y="3221"/>
                </a:lnTo>
                <a:lnTo>
                  <a:pt x="391" y="3219"/>
                </a:lnTo>
                <a:lnTo>
                  <a:pt x="356" y="3212"/>
                </a:lnTo>
                <a:lnTo>
                  <a:pt x="324" y="3205"/>
                </a:lnTo>
                <a:lnTo>
                  <a:pt x="296" y="3198"/>
                </a:lnTo>
                <a:lnTo>
                  <a:pt x="275" y="3192"/>
                </a:lnTo>
                <a:lnTo>
                  <a:pt x="259" y="3186"/>
                </a:lnTo>
                <a:lnTo>
                  <a:pt x="247" y="3185"/>
                </a:lnTo>
                <a:lnTo>
                  <a:pt x="233" y="3188"/>
                </a:lnTo>
                <a:lnTo>
                  <a:pt x="219" y="3193"/>
                </a:lnTo>
                <a:lnTo>
                  <a:pt x="202" y="3198"/>
                </a:lnTo>
                <a:lnTo>
                  <a:pt x="184" y="3203"/>
                </a:lnTo>
                <a:lnTo>
                  <a:pt x="162" y="3205"/>
                </a:lnTo>
                <a:lnTo>
                  <a:pt x="138" y="3202"/>
                </a:lnTo>
                <a:lnTo>
                  <a:pt x="115" y="3196"/>
                </a:lnTo>
                <a:lnTo>
                  <a:pt x="102" y="3189"/>
                </a:lnTo>
                <a:lnTo>
                  <a:pt x="93" y="3181"/>
                </a:lnTo>
                <a:lnTo>
                  <a:pt x="89" y="3172"/>
                </a:lnTo>
                <a:lnTo>
                  <a:pt x="88" y="3163"/>
                </a:lnTo>
                <a:lnTo>
                  <a:pt x="89" y="3153"/>
                </a:lnTo>
                <a:lnTo>
                  <a:pt x="89" y="3140"/>
                </a:lnTo>
                <a:lnTo>
                  <a:pt x="89" y="3128"/>
                </a:lnTo>
                <a:lnTo>
                  <a:pt x="88" y="3112"/>
                </a:lnTo>
                <a:lnTo>
                  <a:pt x="90" y="3094"/>
                </a:lnTo>
                <a:lnTo>
                  <a:pt x="95" y="3076"/>
                </a:lnTo>
                <a:lnTo>
                  <a:pt x="99" y="3058"/>
                </a:lnTo>
                <a:lnTo>
                  <a:pt x="103" y="3044"/>
                </a:lnTo>
                <a:lnTo>
                  <a:pt x="107" y="3034"/>
                </a:lnTo>
                <a:lnTo>
                  <a:pt x="109" y="3031"/>
                </a:lnTo>
                <a:lnTo>
                  <a:pt x="107" y="3030"/>
                </a:lnTo>
                <a:lnTo>
                  <a:pt x="107" y="3030"/>
                </a:lnTo>
                <a:lnTo>
                  <a:pt x="107" y="3027"/>
                </a:lnTo>
                <a:lnTo>
                  <a:pt x="107" y="3022"/>
                </a:lnTo>
                <a:lnTo>
                  <a:pt x="109" y="3013"/>
                </a:lnTo>
                <a:lnTo>
                  <a:pt x="111" y="3002"/>
                </a:lnTo>
                <a:lnTo>
                  <a:pt x="117" y="2985"/>
                </a:lnTo>
                <a:lnTo>
                  <a:pt x="124" y="2963"/>
                </a:lnTo>
                <a:lnTo>
                  <a:pt x="135" y="2935"/>
                </a:lnTo>
                <a:lnTo>
                  <a:pt x="139" y="2921"/>
                </a:lnTo>
                <a:lnTo>
                  <a:pt x="142" y="2906"/>
                </a:lnTo>
                <a:lnTo>
                  <a:pt x="146" y="2889"/>
                </a:lnTo>
                <a:lnTo>
                  <a:pt x="152" y="2871"/>
                </a:lnTo>
                <a:lnTo>
                  <a:pt x="162" y="2854"/>
                </a:lnTo>
                <a:lnTo>
                  <a:pt x="177" y="2839"/>
                </a:lnTo>
                <a:lnTo>
                  <a:pt x="190" y="2826"/>
                </a:lnTo>
                <a:lnTo>
                  <a:pt x="198" y="2809"/>
                </a:lnTo>
                <a:lnTo>
                  <a:pt x="206" y="2791"/>
                </a:lnTo>
                <a:lnTo>
                  <a:pt x="213" y="2772"/>
                </a:lnTo>
                <a:lnTo>
                  <a:pt x="220" y="2749"/>
                </a:lnTo>
                <a:lnTo>
                  <a:pt x="230" y="2728"/>
                </a:lnTo>
                <a:lnTo>
                  <a:pt x="244" y="2703"/>
                </a:lnTo>
                <a:lnTo>
                  <a:pt x="261" y="2677"/>
                </a:lnTo>
                <a:lnTo>
                  <a:pt x="278" y="2652"/>
                </a:lnTo>
                <a:lnTo>
                  <a:pt x="293" y="2624"/>
                </a:lnTo>
                <a:lnTo>
                  <a:pt x="305" y="2594"/>
                </a:lnTo>
                <a:lnTo>
                  <a:pt x="315" y="2564"/>
                </a:lnTo>
                <a:lnTo>
                  <a:pt x="329" y="2512"/>
                </a:lnTo>
                <a:lnTo>
                  <a:pt x="349" y="2463"/>
                </a:lnTo>
                <a:lnTo>
                  <a:pt x="374" y="2417"/>
                </a:lnTo>
                <a:lnTo>
                  <a:pt x="402" y="2371"/>
                </a:lnTo>
                <a:lnTo>
                  <a:pt x="430" y="2328"/>
                </a:lnTo>
                <a:lnTo>
                  <a:pt x="456" y="2283"/>
                </a:lnTo>
                <a:lnTo>
                  <a:pt x="481" y="2238"/>
                </a:lnTo>
                <a:lnTo>
                  <a:pt x="501" y="2194"/>
                </a:lnTo>
                <a:lnTo>
                  <a:pt x="519" y="2139"/>
                </a:lnTo>
                <a:lnTo>
                  <a:pt x="535" y="2087"/>
                </a:lnTo>
                <a:lnTo>
                  <a:pt x="547" y="2037"/>
                </a:lnTo>
                <a:lnTo>
                  <a:pt x="556" y="1991"/>
                </a:lnTo>
                <a:lnTo>
                  <a:pt x="564" y="1949"/>
                </a:lnTo>
                <a:lnTo>
                  <a:pt x="569" y="1914"/>
                </a:lnTo>
                <a:lnTo>
                  <a:pt x="574" y="1885"/>
                </a:lnTo>
                <a:lnTo>
                  <a:pt x="578" y="1863"/>
                </a:lnTo>
                <a:lnTo>
                  <a:pt x="553" y="1835"/>
                </a:lnTo>
                <a:lnTo>
                  <a:pt x="550" y="1808"/>
                </a:lnTo>
                <a:lnTo>
                  <a:pt x="549" y="1808"/>
                </a:lnTo>
                <a:lnTo>
                  <a:pt x="546" y="1808"/>
                </a:lnTo>
                <a:lnTo>
                  <a:pt x="543" y="1807"/>
                </a:lnTo>
                <a:lnTo>
                  <a:pt x="537" y="1803"/>
                </a:lnTo>
                <a:lnTo>
                  <a:pt x="530" y="1796"/>
                </a:lnTo>
                <a:lnTo>
                  <a:pt x="522" y="1782"/>
                </a:lnTo>
                <a:lnTo>
                  <a:pt x="516" y="1768"/>
                </a:lnTo>
                <a:lnTo>
                  <a:pt x="512" y="1750"/>
                </a:lnTo>
                <a:lnTo>
                  <a:pt x="511" y="1729"/>
                </a:lnTo>
                <a:lnTo>
                  <a:pt x="509" y="1708"/>
                </a:lnTo>
                <a:lnTo>
                  <a:pt x="509" y="1689"/>
                </a:lnTo>
                <a:lnTo>
                  <a:pt x="509" y="1673"/>
                </a:lnTo>
                <a:lnTo>
                  <a:pt x="509" y="1663"/>
                </a:lnTo>
                <a:lnTo>
                  <a:pt x="511" y="1659"/>
                </a:lnTo>
                <a:lnTo>
                  <a:pt x="521" y="1611"/>
                </a:lnTo>
                <a:lnTo>
                  <a:pt x="521" y="1607"/>
                </a:lnTo>
                <a:lnTo>
                  <a:pt x="519" y="1595"/>
                </a:lnTo>
                <a:lnTo>
                  <a:pt x="519" y="1579"/>
                </a:lnTo>
                <a:lnTo>
                  <a:pt x="519" y="1561"/>
                </a:lnTo>
                <a:lnTo>
                  <a:pt x="521" y="1546"/>
                </a:lnTo>
                <a:lnTo>
                  <a:pt x="522" y="1532"/>
                </a:lnTo>
                <a:lnTo>
                  <a:pt x="523" y="1514"/>
                </a:lnTo>
                <a:lnTo>
                  <a:pt x="526" y="1494"/>
                </a:lnTo>
                <a:lnTo>
                  <a:pt x="529" y="1476"/>
                </a:lnTo>
                <a:lnTo>
                  <a:pt x="530" y="1460"/>
                </a:lnTo>
                <a:lnTo>
                  <a:pt x="532" y="1451"/>
                </a:lnTo>
                <a:lnTo>
                  <a:pt x="530" y="1435"/>
                </a:lnTo>
                <a:lnTo>
                  <a:pt x="528" y="1421"/>
                </a:lnTo>
                <a:lnTo>
                  <a:pt x="525" y="1409"/>
                </a:lnTo>
                <a:lnTo>
                  <a:pt x="523" y="1396"/>
                </a:lnTo>
                <a:lnTo>
                  <a:pt x="523" y="1378"/>
                </a:lnTo>
                <a:lnTo>
                  <a:pt x="521" y="1356"/>
                </a:lnTo>
                <a:lnTo>
                  <a:pt x="518" y="1343"/>
                </a:lnTo>
                <a:lnTo>
                  <a:pt x="518" y="1325"/>
                </a:lnTo>
                <a:lnTo>
                  <a:pt x="516" y="1303"/>
                </a:lnTo>
                <a:lnTo>
                  <a:pt x="516" y="1278"/>
                </a:lnTo>
                <a:lnTo>
                  <a:pt x="515" y="1255"/>
                </a:lnTo>
                <a:lnTo>
                  <a:pt x="515" y="1236"/>
                </a:lnTo>
                <a:lnTo>
                  <a:pt x="515" y="1223"/>
                </a:lnTo>
                <a:lnTo>
                  <a:pt x="515" y="1218"/>
                </a:lnTo>
                <a:lnTo>
                  <a:pt x="515" y="1166"/>
                </a:lnTo>
                <a:lnTo>
                  <a:pt x="522" y="1135"/>
                </a:lnTo>
                <a:lnTo>
                  <a:pt x="522" y="1131"/>
                </a:lnTo>
                <a:lnTo>
                  <a:pt x="525" y="1123"/>
                </a:lnTo>
                <a:lnTo>
                  <a:pt x="525" y="1107"/>
                </a:lnTo>
                <a:lnTo>
                  <a:pt x="523" y="1088"/>
                </a:lnTo>
                <a:lnTo>
                  <a:pt x="521" y="1079"/>
                </a:lnTo>
                <a:lnTo>
                  <a:pt x="516" y="1076"/>
                </a:lnTo>
                <a:lnTo>
                  <a:pt x="511" y="1079"/>
                </a:lnTo>
                <a:lnTo>
                  <a:pt x="507" y="1083"/>
                </a:lnTo>
                <a:lnTo>
                  <a:pt x="501" y="1090"/>
                </a:lnTo>
                <a:lnTo>
                  <a:pt x="498" y="1095"/>
                </a:lnTo>
                <a:lnTo>
                  <a:pt x="497" y="1097"/>
                </a:lnTo>
                <a:lnTo>
                  <a:pt x="486" y="1127"/>
                </a:lnTo>
                <a:lnTo>
                  <a:pt x="470" y="1162"/>
                </a:lnTo>
                <a:lnTo>
                  <a:pt x="468" y="1174"/>
                </a:lnTo>
                <a:lnTo>
                  <a:pt x="461" y="1191"/>
                </a:lnTo>
                <a:lnTo>
                  <a:pt x="451" y="1211"/>
                </a:lnTo>
                <a:lnTo>
                  <a:pt x="438" y="1233"/>
                </a:lnTo>
                <a:lnTo>
                  <a:pt x="423" y="1258"/>
                </a:lnTo>
                <a:lnTo>
                  <a:pt x="407" y="1283"/>
                </a:lnTo>
                <a:lnTo>
                  <a:pt x="391" y="1310"/>
                </a:lnTo>
                <a:lnTo>
                  <a:pt x="374" y="1336"/>
                </a:lnTo>
                <a:lnTo>
                  <a:pt x="357" y="1361"/>
                </a:lnTo>
                <a:lnTo>
                  <a:pt x="342" y="1384"/>
                </a:lnTo>
                <a:lnTo>
                  <a:pt x="326" y="1405"/>
                </a:lnTo>
                <a:lnTo>
                  <a:pt x="315" y="1421"/>
                </a:lnTo>
                <a:lnTo>
                  <a:pt x="305" y="1435"/>
                </a:lnTo>
                <a:lnTo>
                  <a:pt x="300" y="1444"/>
                </a:lnTo>
                <a:lnTo>
                  <a:pt x="297" y="1447"/>
                </a:lnTo>
                <a:lnTo>
                  <a:pt x="297" y="1463"/>
                </a:lnTo>
                <a:lnTo>
                  <a:pt x="297" y="1466"/>
                </a:lnTo>
                <a:lnTo>
                  <a:pt x="297" y="1473"/>
                </a:lnTo>
                <a:lnTo>
                  <a:pt x="297" y="1483"/>
                </a:lnTo>
                <a:lnTo>
                  <a:pt x="296" y="1490"/>
                </a:lnTo>
                <a:lnTo>
                  <a:pt x="293" y="1497"/>
                </a:lnTo>
                <a:lnTo>
                  <a:pt x="289" y="1507"/>
                </a:lnTo>
                <a:lnTo>
                  <a:pt x="283" y="1516"/>
                </a:lnTo>
                <a:lnTo>
                  <a:pt x="280" y="1523"/>
                </a:lnTo>
                <a:lnTo>
                  <a:pt x="280" y="1526"/>
                </a:lnTo>
                <a:lnTo>
                  <a:pt x="279" y="1528"/>
                </a:lnTo>
                <a:lnTo>
                  <a:pt x="278" y="1528"/>
                </a:lnTo>
                <a:lnTo>
                  <a:pt x="275" y="1529"/>
                </a:lnTo>
                <a:lnTo>
                  <a:pt x="272" y="1530"/>
                </a:lnTo>
                <a:lnTo>
                  <a:pt x="269" y="1533"/>
                </a:lnTo>
                <a:lnTo>
                  <a:pt x="266" y="1536"/>
                </a:lnTo>
                <a:lnTo>
                  <a:pt x="266" y="1539"/>
                </a:lnTo>
                <a:lnTo>
                  <a:pt x="265" y="1540"/>
                </a:lnTo>
                <a:lnTo>
                  <a:pt x="265" y="1541"/>
                </a:lnTo>
                <a:lnTo>
                  <a:pt x="266" y="1543"/>
                </a:lnTo>
                <a:lnTo>
                  <a:pt x="266" y="1543"/>
                </a:lnTo>
                <a:lnTo>
                  <a:pt x="266" y="1569"/>
                </a:lnTo>
                <a:lnTo>
                  <a:pt x="255" y="1582"/>
                </a:lnTo>
                <a:lnTo>
                  <a:pt x="245" y="1592"/>
                </a:lnTo>
                <a:lnTo>
                  <a:pt x="231" y="1608"/>
                </a:lnTo>
                <a:lnTo>
                  <a:pt x="231" y="1611"/>
                </a:lnTo>
                <a:lnTo>
                  <a:pt x="231" y="1621"/>
                </a:lnTo>
                <a:lnTo>
                  <a:pt x="231" y="1634"/>
                </a:lnTo>
                <a:lnTo>
                  <a:pt x="231" y="1642"/>
                </a:lnTo>
                <a:lnTo>
                  <a:pt x="230" y="1649"/>
                </a:lnTo>
                <a:lnTo>
                  <a:pt x="229" y="1655"/>
                </a:lnTo>
                <a:lnTo>
                  <a:pt x="226" y="1655"/>
                </a:lnTo>
                <a:lnTo>
                  <a:pt x="223" y="1676"/>
                </a:lnTo>
                <a:lnTo>
                  <a:pt x="220" y="1703"/>
                </a:lnTo>
                <a:lnTo>
                  <a:pt x="219" y="1734"/>
                </a:lnTo>
                <a:lnTo>
                  <a:pt x="220" y="1761"/>
                </a:lnTo>
                <a:lnTo>
                  <a:pt x="223" y="1779"/>
                </a:lnTo>
                <a:lnTo>
                  <a:pt x="224" y="1791"/>
                </a:lnTo>
                <a:lnTo>
                  <a:pt x="223" y="1798"/>
                </a:lnTo>
                <a:lnTo>
                  <a:pt x="222" y="1803"/>
                </a:lnTo>
                <a:lnTo>
                  <a:pt x="217" y="1807"/>
                </a:lnTo>
                <a:lnTo>
                  <a:pt x="210" y="1812"/>
                </a:lnTo>
                <a:lnTo>
                  <a:pt x="201" y="1825"/>
                </a:lnTo>
                <a:lnTo>
                  <a:pt x="194" y="1842"/>
                </a:lnTo>
                <a:lnTo>
                  <a:pt x="185" y="1863"/>
                </a:lnTo>
                <a:lnTo>
                  <a:pt x="177" y="1886"/>
                </a:lnTo>
                <a:lnTo>
                  <a:pt x="174" y="1892"/>
                </a:lnTo>
                <a:lnTo>
                  <a:pt x="171" y="1895"/>
                </a:lnTo>
                <a:lnTo>
                  <a:pt x="169" y="1896"/>
                </a:lnTo>
                <a:lnTo>
                  <a:pt x="167" y="1896"/>
                </a:lnTo>
                <a:lnTo>
                  <a:pt x="164" y="1896"/>
                </a:lnTo>
                <a:lnTo>
                  <a:pt x="163" y="1895"/>
                </a:lnTo>
                <a:lnTo>
                  <a:pt x="162" y="1892"/>
                </a:lnTo>
                <a:lnTo>
                  <a:pt x="160" y="1891"/>
                </a:lnTo>
                <a:lnTo>
                  <a:pt x="159" y="1889"/>
                </a:lnTo>
                <a:lnTo>
                  <a:pt x="159" y="1888"/>
                </a:lnTo>
                <a:lnTo>
                  <a:pt x="159" y="1886"/>
                </a:lnTo>
                <a:lnTo>
                  <a:pt x="159" y="1884"/>
                </a:lnTo>
                <a:lnTo>
                  <a:pt x="159" y="1875"/>
                </a:lnTo>
                <a:lnTo>
                  <a:pt x="159" y="1865"/>
                </a:lnTo>
                <a:lnTo>
                  <a:pt x="157" y="1857"/>
                </a:lnTo>
                <a:lnTo>
                  <a:pt x="157" y="1850"/>
                </a:lnTo>
                <a:lnTo>
                  <a:pt x="155" y="1849"/>
                </a:lnTo>
                <a:lnTo>
                  <a:pt x="150" y="1854"/>
                </a:lnTo>
                <a:lnTo>
                  <a:pt x="145" y="1865"/>
                </a:lnTo>
                <a:lnTo>
                  <a:pt x="138" y="1881"/>
                </a:lnTo>
                <a:lnTo>
                  <a:pt x="129" y="1898"/>
                </a:lnTo>
                <a:lnTo>
                  <a:pt x="122" y="1916"/>
                </a:lnTo>
                <a:lnTo>
                  <a:pt x="114" y="1932"/>
                </a:lnTo>
                <a:lnTo>
                  <a:pt x="111" y="1938"/>
                </a:lnTo>
                <a:lnTo>
                  <a:pt x="109" y="1942"/>
                </a:lnTo>
                <a:lnTo>
                  <a:pt x="106" y="1944"/>
                </a:lnTo>
                <a:lnTo>
                  <a:pt x="103" y="1945"/>
                </a:lnTo>
                <a:lnTo>
                  <a:pt x="102" y="1945"/>
                </a:lnTo>
                <a:lnTo>
                  <a:pt x="99" y="1942"/>
                </a:lnTo>
                <a:lnTo>
                  <a:pt x="97" y="1941"/>
                </a:lnTo>
                <a:lnTo>
                  <a:pt x="96" y="1937"/>
                </a:lnTo>
                <a:lnTo>
                  <a:pt x="96" y="1934"/>
                </a:lnTo>
                <a:lnTo>
                  <a:pt x="95" y="1930"/>
                </a:lnTo>
                <a:lnTo>
                  <a:pt x="95" y="1927"/>
                </a:lnTo>
                <a:lnTo>
                  <a:pt x="95" y="1923"/>
                </a:lnTo>
                <a:lnTo>
                  <a:pt x="93" y="1920"/>
                </a:lnTo>
                <a:lnTo>
                  <a:pt x="93" y="1914"/>
                </a:lnTo>
                <a:lnTo>
                  <a:pt x="90" y="1913"/>
                </a:lnTo>
                <a:lnTo>
                  <a:pt x="88" y="1917"/>
                </a:lnTo>
                <a:lnTo>
                  <a:pt x="83" y="1923"/>
                </a:lnTo>
                <a:lnTo>
                  <a:pt x="78" y="1930"/>
                </a:lnTo>
                <a:lnTo>
                  <a:pt x="72" y="1935"/>
                </a:lnTo>
                <a:lnTo>
                  <a:pt x="67" y="1938"/>
                </a:lnTo>
                <a:lnTo>
                  <a:pt x="61" y="1937"/>
                </a:lnTo>
                <a:lnTo>
                  <a:pt x="57" y="1928"/>
                </a:lnTo>
                <a:lnTo>
                  <a:pt x="54" y="1918"/>
                </a:lnTo>
                <a:lnTo>
                  <a:pt x="54" y="1907"/>
                </a:lnTo>
                <a:lnTo>
                  <a:pt x="55" y="1896"/>
                </a:lnTo>
                <a:lnTo>
                  <a:pt x="55" y="1889"/>
                </a:lnTo>
                <a:lnTo>
                  <a:pt x="57" y="1886"/>
                </a:lnTo>
                <a:lnTo>
                  <a:pt x="55" y="1886"/>
                </a:lnTo>
                <a:lnTo>
                  <a:pt x="54" y="1888"/>
                </a:lnTo>
                <a:lnTo>
                  <a:pt x="51" y="1892"/>
                </a:lnTo>
                <a:lnTo>
                  <a:pt x="44" y="1898"/>
                </a:lnTo>
                <a:lnTo>
                  <a:pt x="33" y="1905"/>
                </a:lnTo>
                <a:lnTo>
                  <a:pt x="26" y="1909"/>
                </a:lnTo>
                <a:lnTo>
                  <a:pt x="20" y="1909"/>
                </a:lnTo>
                <a:lnTo>
                  <a:pt x="18" y="1903"/>
                </a:lnTo>
                <a:lnTo>
                  <a:pt x="16" y="1898"/>
                </a:lnTo>
                <a:lnTo>
                  <a:pt x="18" y="1889"/>
                </a:lnTo>
                <a:lnTo>
                  <a:pt x="18" y="1881"/>
                </a:lnTo>
                <a:lnTo>
                  <a:pt x="19" y="1874"/>
                </a:lnTo>
                <a:lnTo>
                  <a:pt x="20" y="1870"/>
                </a:lnTo>
                <a:lnTo>
                  <a:pt x="20" y="1868"/>
                </a:lnTo>
                <a:lnTo>
                  <a:pt x="19" y="1871"/>
                </a:lnTo>
                <a:lnTo>
                  <a:pt x="25" y="1857"/>
                </a:lnTo>
                <a:lnTo>
                  <a:pt x="27" y="1847"/>
                </a:lnTo>
                <a:lnTo>
                  <a:pt x="27" y="1842"/>
                </a:lnTo>
                <a:lnTo>
                  <a:pt x="26" y="1844"/>
                </a:lnTo>
                <a:lnTo>
                  <a:pt x="23" y="1847"/>
                </a:lnTo>
                <a:lnTo>
                  <a:pt x="20" y="1850"/>
                </a:lnTo>
                <a:lnTo>
                  <a:pt x="16" y="1853"/>
                </a:lnTo>
                <a:lnTo>
                  <a:pt x="14" y="1853"/>
                </a:lnTo>
                <a:lnTo>
                  <a:pt x="9" y="1853"/>
                </a:lnTo>
                <a:lnTo>
                  <a:pt x="7" y="1853"/>
                </a:lnTo>
                <a:lnTo>
                  <a:pt x="4" y="1850"/>
                </a:lnTo>
                <a:lnTo>
                  <a:pt x="1" y="1847"/>
                </a:lnTo>
                <a:lnTo>
                  <a:pt x="0" y="1844"/>
                </a:lnTo>
                <a:lnTo>
                  <a:pt x="0" y="1840"/>
                </a:lnTo>
                <a:lnTo>
                  <a:pt x="1" y="1835"/>
                </a:lnTo>
                <a:lnTo>
                  <a:pt x="2" y="1829"/>
                </a:lnTo>
                <a:lnTo>
                  <a:pt x="7" y="1822"/>
                </a:lnTo>
                <a:lnTo>
                  <a:pt x="16" y="1808"/>
                </a:lnTo>
                <a:lnTo>
                  <a:pt x="25" y="1794"/>
                </a:lnTo>
                <a:lnTo>
                  <a:pt x="36" y="1777"/>
                </a:lnTo>
                <a:lnTo>
                  <a:pt x="48" y="1758"/>
                </a:lnTo>
                <a:lnTo>
                  <a:pt x="64" y="1733"/>
                </a:lnTo>
                <a:lnTo>
                  <a:pt x="82" y="1702"/>
                </a:lnTo>
                <a:lnTo>
                  <a:pt x="90" y="1685"/>
                </a:lnTo>
                <a:lnTo>
                  <a:pt x="97" y="1674"/>
                </a:lnTo>
                <a:lnTo>
                  <a:pt x="102" y="1667"/>
                </a:lnTo>
                <a:lnTo>
                  <a:pt x="103" y="1664"/>
                </a:lnTo>
                <a:lnTo>
                  <a:pt x="103" y="1664"/>
                </a:lnTo>
                <a:lnTo>
                  <a:pt x="102" y="1666"/>
                </a:lnTo>
                <a:lnTo>
                  <a:pt x="102" y="1669"/>
                </a:lnTo>
                <a:lnTo>
                  <a:pt x="100" y="1670"/>
                </a:lnTo>
                <a:lnTo>
                  <a:pt x="102" y="1669"/>
                </a:lnTo>
                <a:lnTo>
                  <a:pt x="104" y="1666"/>
                </a:lnTo>
                <a:lnTo>
                  <a:pt x="115" y="1653"/>
                </a:lnTo>
                <a:lnTo>
                  <a:pt x="129" y="1641"/>
                </a:lnTo>
                <a:lnTo>
                  <a:pt x="129" y="1641"/>
                </a:lnTo>
                <a:lnTo>
                  <a:pt x="136" y="1632"/>
                </a:lnTo>
                <a:lnTo>
                  <a:pt x="146" y="1611"/>
                </a:lnTo>
                <a:lnTo>
                  <a:pt x="150" y="1589"/>
                </a:lnTo>
                <a:lnTo>
                  <a:pt x="148" y="1568"/>
                </a:lnTo>
                <a:lnTo>
                  <a:pt x="145" y="1557"/>
                </a:lnTo>
                <a:lnTo>
                  <a:pt x="139" y="1547"/>
                </a:lnTo>
                <a:lnTo>
                  <a:pt x="138" y="1539"/>
                </a:lnTo>
                <a:lnTo>
                  <a:pt x="134" y="1530"/>
                </a:lnTo>
                <a:lnTo>
                  <a:pt x="132" y="1522"/>
                </a:lnTo>
                <a:lnTo>
                  <a:pt x="132" y="1515"/>
                </a:lnTo>
                <a:lnTo>
                  <a:pt x="135" y="1509"/>
                </a:lnTo>
                <a:lnTo>
                  <a:pt x="138" y="1490"/>
                </a:lnTo>
                <a:lnTo>
                  <a:pt x="139" y="1490"/>
                </a:lnTo>
                <a:lnTo>
                  <a:pt x="141" y="1487"/>
                </a:lnTo>
                <a:lnTo>
                  <a:pt x="142" y="1484"/>
                </a:lnTo>
                <a:lnTo>
                  <a:pt x="143" y="1481"/>
                </a:lnTo>
                <a:lnTo>
                  <a:pt x="145" y="1477"/>
                </a:lnTo>
                <a:lnTo>
                  <a:pt x="145" y="1476"/>
                </a:lnTo>
                <a:lnTo>
                  <a:pt x="146" y="1473"/>
                </a:lnTo>
                <a:lnTo>
                  <a:pt x="146" y="1470"/>
                </a:lnTo>
                <a:lnTo>
                  <a:pt x="148" y="1466"/>
                </a:lnTo>
                <a:lnTo>
                  <a:pt x="148" y="1463"/>
                </a:lnTo>
                <a:lnTo>
                  <a:pt x="149" y="1459"/>
                </a:lnTo>
                <a:lnTo>
                  <a:pt x="149" y="1458"/>
                </a:lnTo>
                <a:lnTo>
                  <a:pt x="150" y="1456"/>
                </a:lnTo>
                <a:lnTo>
                  <a:pt x="152" y="1444"/>
                </a:lnTo>
                <a:lnTo>
                  <a:pt x="153" y="1442"/>
                </a:lnTo>
                <a:lnTo>
                  <a:pt x="156" y="1435"/>
                </a:lnTo>
                <a:lnTo>
                  <a:pt x="160" y="1426"/>
                </a:lnTo>
                <a:lnTo>
                  <a:pt x="166" y="1409"/>
                </a:lnTo>
                <a:lnTo>
                  <a:pt x="171" y="1385"/>
                </a:lnTo>
                <a:lnTo>
                  <a:pt x="180" y="1353"/>
                </a:lnTo>
                <a:lnTo>
                  <a:pt x="185" y="1329"/>
                </a:lnTo>
                <a:lnTo>
                  <a:pt x="192" y="1304"/>
                </a:lnTo>
                <a:lnTo>
                  <a:pt x="201" y="1278"/>
                </a:lnTo>
                <a:lnTo>
                  <a:pt x="209" y="1254"/>
                </a:lnTo>
                <a:lnTo>
                  <a:pt x="217" y="1231"/>
                </a:lnTo>
                <a:lnTo>
                  <a:pt x="226" y="1212"/>
                </a:lnTo>
                <a:lnTo>
                  <a:pt x="231" y="1198"/>
                </a:lnTo>
                <a:lnTo>
                  <a:pt x="236" y="1188"/>
                </a:lnTo>
                <a:lnTo>
                  <a:pt x="237" y="1184"/>
                </a:lnTo>
                <a:lnTo>
                  <a:pt x="244" y="1155"/>
                </a:lnTo>
                <a:lnTo>
                  <a:pt x="261" y="1124"/>
                </a:lnTo>
                <a:lnTo>
                  <a:pt x="276" y="1100"/>
                </a:lnTo>
                <a:lnTo>
                  <a:pt x="278" y="1097"/>
                </a:lnTo>
                <a:lnTo>
                  <a:pt x="280" y="1090"/>
                </a:lnTo>
                <a:lnTo>
                  <a:pt x="285" y="1081"/>
                </a:lnTo>
                <a:lnTo>
                  <a:pt x="287" y="1071"/>
                </a:lnTo>
                <a:lnTo>
                  <a:pt x="292" y="1063"/>
                </a:lnTo>
                <a:lnTo>
                  <a:pt x="293" y="1057"/>
                </a:lnTo>
                <a:lnTo>
                  <a:pt x="294" y="1054"/>
                </a:lnTo>
                <a:lnTo>
                  <a:pt x="297" y="1051"/>
                </a:lnTo>
                <a:lnTo>
                  <a:pt x="298" y="1049"/>
                </a:lnTo>
                <a:lnTo>
                  <a:pt x="301" y="1046"/>
                </a:lnTo>
                <a:lnTo>
                  <a:pt x="303" y="1043"/>
                </a:lnTo>
                <a:lnTo>
                  <a:pt x="304" y="1042"/>
                </a:lnTo>
                <a:lnTo>
                  <a:pt x="305" y="1040"/>
                </a:lnTo>
                <a:lnTo>
                  <a:pt x="331" y="995"/>
                </a:lnTo>
                <a:lnTo>
                  <a:pt x="353" y="949"/>
                </a:lnTo>
                <a:lnTo>
                  <a:pt x="391" y="864"/>
                </a:lnTo>
                <a:lnTo>
                  <a:pt x="413" y="827"/>
                </a:lnTo>
                <a:lnTo>
                  <a:pt x="426" y="801"/>
                </a:lnTo>
                <a:lnTo>
                  <a:pt x="426" y="800"/>
                </a:lnTo>
                <a:lnTo>
                  <a:pt x="427" y="800"/>
                </a:lnTo>
                <a:lnTo>
                  <a:pt x="430" y="797"/>
                </a:lnTo>
                <a:lnTo>
                  <a:pt x="431" y="796"/>
                </a:lnTo>
                <a:lnTo>
                  <a:pt x="434" y="793"/>
                </a:lnTo>
                <a:lnTo>
                  <a:pt x="434" y="792"/>
                </a:lnTo>
                <a:lnTo>
                  <a:pt x="438" y="786"/>
                </a:lnTo>
                <a:lnTo>
                  <a:pt x="444" y="776"/>
                </a:lnTo>
                <a:lnTo>
                  <a:pt x="451" y="766"/>
                </a:lnTo>
                <a:lnTo>
                  <a:pt x="454" y="757"/>
                </a:lnTo>
                <a:lnTo>
                  <a:pt x="454" y="747"/>
                </a:lnTo>
                <a:lnTo>
                  <a:pt x="454" y="743"/>
                </a:lnTo>
                <a:lnTo>
                  <a:pt x="470" y="712"/>
                </a:lnTo>
                <a:lnTo>
                  <a:pt x="470" y="712"/>
                </a:lnTo>
                <a:lnTo>
                  <a:pt x="470" y="709"/>
                </a:lnTo>
                <a:lnTo>
                  <a:pt x="472" y="706"/>
                </a:lnTo>
                <a:lnTo>
                  <a:pt x="473" y="702"/>
                </a:lnTo>
                <a:lnTo>
                  <a:pt x="475" y="698"/>
                </a:lnTo>
                <a:lnTo>
                  <a:pt x="476" y="695"/>
                </a:lnTo>
                <a:lnTo>
                  <a:pt x="476" y="692"/>
                </a:lnTo>
                <a:lnTo>
                  <a:pt x="477" y="688"/>
                </a:lnTo>
                <a:lnTo>
                  <a:pt x="479" y="679"/>
                </a:lnTo>
                <a:lnTo>
                  <a:pt x="480" y="670"/>
                </a:lnTo>
                <a:lnTo>
                  <a:pt x="481" y="666"/>
                </a:lnTo>
                <a:lnTo>
                  <a:pt x="481" y="663"/>
                </a:lnTo>
                <a:lnTo>
                  <a:pt x="483" y="660"/>
                </a:lnTo>
                <a:lnTo>
                  <a:pt x="486" y="658"/>
                </a:lnTo>
                <a:lnTo>
                  <a:pt x="487" y="655"/>
                </a:lnTo>
                <a:lnTo>
                  <a:pt x="490" y="652"/>
                </a:lnTo>
                <a:lnTo>
                  <a:pt x="491" y="649"/>
                </a:lnTo>
                <a:lnTo>
                  <a:pt x="493" y="646"/>
                </a:lnTo>
                <a:lnTo>
                  <a:pt x="494" y="644"/>
                </a:lnTo>
                <a:lnTo>
                  <a:pt x="498" y="639"/>
                </a:lnTo>
                <a:lnTo>
                  <a:pt x="501" y="637"/>
                </a:lnTo>
                <a:lnTo>
                  <a:pt x="504" y="632"/>
                </a:lnTo>
                <a:lnTo>
                  <a:pt x="507" y="630"/>
                </a:lnTo>
                <a:lnTo>
                  <a:pt x="508" y="628"/>
                </a:lnTo>
                <a:lnTo>
                  <a:pt x="511" y="624"/>
                </a:lnTo>
                <a:lnTo>
                  <a:pt x="518" y="617"/>
                </a:lnTo>
                <a:lnTo>
                  <a:pt x="528" y="607"/>
                </a:lnTo>
                <a:lnTo>
                  <a:pt x="537" y="599"/>
                </a:lnTo>
                <a:lnTo>
                  <a:pt x="546" y="591"/>
                </a:lnTo>
                <a:lnTo>
                  <a:pt x="550" y="586"/>
                </a:lnTo>
                <a:lnTo>
                  <a:pt x="553" y="585"/>
                </a:lnTo>
                <a:lnTo>
                  <a:pt x="554" y="582"/>
                </a:lnTo>
                <a:lnTo>
                  <a:pt x="557" y="579"/>
                </a:lnTo>
                <a:lnTo>
                  <a:pt x="560" y="575"/>
                </a:lnTo>
                <a:lnTo>
                  <a:pt x="561" y="574"/>
                </a:lnTo>
                <a:lnTo>
                  <a:pt x="563" y="571"/>
                </a:lnTo>
                <a:lnTo>
                  <a:pt x="563" y="571"/>
                </a:lnTo>
                <a:lnTo>
                  <a:pt x="618" y="540"/>
                </a:lnTo>
                <a:lnTo>
                  <a:pt x="646" y="528"/>
                </a:lnTo>
                <a:lnTo>
                  <a:pt x="649" y="526"/>
                </a:lnTo>
                <a:lnTo>
                  <a:pt x="655" y="524"/>
                </a:lnTo>
                <a:lnTo>
                  <a:pt x="662" y="521"/>
                </a:lnTo>
                <a:lnTo>
                  <a:pt x="669" y="519"/>
                </a:lnTo>
                <a:lnTo>
                  <a:pt x="671" y="518"/>
                </a:lnTo>
                <a:lnTo>
                  <a:pt x="674" y="517"/>
                </a:lnTo>
                <a:lnTo>
                  <a:pt x="674" y="515"/>
                </a:lnTo>
                <a:lnTo>
                  <a:pt x="674" y="514"/>
                </a:lnTo>
                <a:lnTo>
                  <a:pt x="674" y="512"/>
                </a:lnTo>
                <a:lnTo>
                  <a:pt x="674" y="512"/>
                </a:lnTo>
                <a:lnTo>
                  <a:pt x="674" y="511"/>
                </a:lnTo>
                <a:lnTo>
                  <a:pt x="676" y="510"/>
                </a:lnTo>
                <a:lnTo>
                  <a:pt x="678" y="508"/>
                </a:lnTo>
                <a:lnTo>
                  <a:pt x="681" y="505"/>
                </a:lnTo>
                <a:lnTo>
                  <a:pt x="684" y="503"/>
                </a:lnTo>
                <a:lnTo>
                  <a:pt x="687" y="500"/>
                </a:lnTo>
                <a:lnTo>
                  <a:pt x="690" y="497"/>
                </a:lnTo>
                <a:lnTo>
                  <a:pt x="692" y="496"/>
                </a:lnTo>
                <a:lnTo>
                  <a:pt x="695" y="493"/>
                </a:lnTo>
                <a:lnTo>
                  <a:pt x="697" y="490"/>
                </a:lnTo>
                <a:lnTo>
                  <a:pt x="697" y="489"/>
                </a:lnTo>
                <a:lnTo>
                  <a:pt x="698" y="489"/>
                </a:lnTo>
                <a:lnTo>
                  <a:pt x="698" y="487"/>
                </a:lnTo>
                <a:lnTo>
                  <a:pt x="699" y="486"/>
                </a:lnTo>
                <a:lnTo>
                  <a:pt x="701" y="483"/>
                </a:lnTo>
                <a:lnTo>
                  <a:pt x="702" y="482"/>
                </a:lnTo>
                <a:lnTo>
                  <a:pt x="704" y="477"/>
                </a:lnTo>
                <a:lnTo>
                  <a:pt x="705" y="475"/>
                </a:lnTo>
                <a:lnTo>
                  <a:pt x="705" y="472"/>
                </a:lnTo>
                <a:lnTo>
                  <a:pt x="705" y="470"/>
                </a:lnTo>
                <a:lnTo>
                  <a:pt x="705" y="469"/>
                </a:lnTo>
                <a:lnTo>
                  <a:pt x="704" y="468"/>
                </a:lnTo>
                <a:lnTo>
                  <a:pt x="704" y="468"/>
                </a:lnTo>
                <a:lnTo>
                  <a:pt x="704" y="468"/>
                </a:lnTo>
                <a:lnTo>
                  <a:pt x="705" y="466"/>
                </a:lnTo>
                <a:lnTo>
                  <a:pt x="706" y="463"/>
                </a:lnTo>
                <a:lnTo>
                  <a:pt x="709" y="459"/>
                </a:lnTo>
                <a:lnTo>
                  <a:pt x="713" y="455"/>
                </a:lnTo>
                <a:lnTo>
                  <a:pt x="715" y="451"/>
                </a:lnTo>
                <a:lnTo>
                  <a:pt x="718" y="448"/>
                </a:lnTo>
                <a:lnTo>
                  <a:pt x="719" y="447"/>
                </a:lnTo>
                <a:lnTo>
                  <a:pt x="719" y="447"/>
                </a:lnTo>
                <a:lnTo>
                  <a:pt x="719" y="445"/>
                </a:lnTo>
                <a:lnTo>
                  <a:pt x="719" y="445"/>
                </a:lnTo>
                <a:lnTo>
                  <a:pt x="733" y="444"/>
                </a:lnTo>
                <a:lnTo>
                  <a:pt x="741" y="448"/>
                </a:lnTo>
                <a:lnTo>
                  <a:pt x="751" y="447"/>
                </a:lnTo>
                <a:lnTo>
                  <a:pt x="752" y="447"/>
                </a:lnTo>
                <a:lnTo>
                  <a:pt x="754" y="444"/>
                </a:lnTo>
                <a:lnTo>
                  <a:pt x="755" y="443"/>
                </a:lnTo>
                <a:lnTo>
                  <a:pt x="758" y="440"/>
                </a:lnTo>
                <a:lnTo>
                  <a:pt x="759" y="436"/>
                </a:lnTo>
                <a:lnTo>
                  <a:pt x="762" y="430"/>
                </a:lnTo>
                <a:lnTo>
                  <a:pt x="764" y="424"/>
                </a:lnTo>
                <a:lnTo>
                  <a:pt x="765" y="419"/>
                </a:lnTo>
                <a:lnTo>
                  <a:pt x="765" y="412"/>
                </a:lnTo>
                <a:lnTo>
                  <a:pt x="765" y="402"/>
                </a:lnTo>
                <a:lnTo>
                  <a:pt x="765" y="391"/>
                </a:lnTo>
                <a:lnTo>
                  <a:pt x="765" y="381"/>
                </a:lnTo>
                <a:lnTo>
                  <a:pt x="765" y="376"/>
                </a:lnTo>
                <a:lnTo>
                  <a:pt x="765" y="370"/>
                </a:lnTo>
                <a:lnTo>
                  <a:pt x="765" y="360"/>
                </a:lnTo>
                <a:lnTo>
                  <a:pt x="764" y="350"/>
                </a:lnTo>
                <a:lnTo>
                  <a:pt x="764" y="342"/>
                </a:lnTo>
                <a:lnTo>
                  <a:pt x="762" y="336"/>
                </a:lnTo>
                <a:lnTo>
                  <a:pt x="759" y="327"/>
                </a:lnTo>
                <a:lnTo>
                  <a:pt x="757" y="315"/>
                </a:lnTo>
                <a:lnTo>
                  <a:pt x="754" y="306"/>
                </a:lnTo>
                <a:lnTo>
                  <a:pt x="754" y="299"/>
                </a:lnTo>
                <a:lnTo>
                  <a:pt x="752" y="290"/>
                </a:lnTo>
                <a:lnTo>
                  <a:pt x="750" y="279"/>
                </a:lnTo>
                <a:lnTo>
                  <a:pt x="747" y="267"/>
                </a:lnTo>
                <a:lnTo>
                  <a:pt x="746" y="258"/>
                </a:lnTo>
                <a:lnTo>
                  <a:pt x="744" y="251"/>
                </a:lnTo>
                <a:lnTo>
                  <a:pt x="743" y="241"/>
                </a:lnTo>
                <a:lnTo>
                  <a:pt x="741" y="230"/>
                </a:lnTo>
                <a:lnTo>
                  <a:pt x="740" y="223"/>
                </a:lnTo>
                <a:lnTo>
                  <a:pt x="740" y="216"/>
                </a:lnTo>
                <a:lnTo>
                  <a:pt x="740" y="205"/>
                </a:lnTo>
                <a:lnTo>
                  <a:pt x="740" y="190"/>
                </a:lnTo>
                <a:lnTo>
                  <a:pt x="740" y="174"/>
                </a:lnTo>
                <a:lnTo>
                  <a:pt x="740" y="162"/>
                </a:lnTo>
                <a:lnTo>
                  <a:pt x="740" y="155"/>
                </a:lnTo>
                <a:lnTo>
                  <a:pt x="741" y="147"/>
                </a:lnTo>
                <a:lnTo>
                  <a:pt x="743" y="135"/>
                </a:lnTo>
                <a:lnTo>
                  <a:pt x="746" y="124"/>
                </a:lnTo>
                <a:lnTo>
                  <a:pt x="747" y="116"/>
                </a:lnTo>
                <a:lnTo>
                  <a:pt x="748" y="110"/>
                </a:lnTo>
                <a:lnTo>
                  <a:pt x="751" y="100"/>
                </a:lnTo>
                <a:lnTo>
                  <a:pt x="755" y="91"/>
                </a:lnTo>
                <a:lnTo>
                  <a:pt x="759" y="81"/>
                </a:lnTo>
                <a:lnTo>
                  <a:pt x="762" y="75"/>
                </a:lnTo>
                <a:lnTo>
                  <a:pt x="764" y="72"/>
                </a:lnTo>
                <a:lnTo>
                  <a:pt x="766" y="70"/>
                </a:lnTo>
                <a:lnTo>
                  <a:pt x="769" y="66"/>
                </a:lnTo>
                <a:lnTo>
                  <a:pt x="771" y="63"/>
                </a:lnTo>
                <a:lnTo>
                  <a:pt x="773" y="59"/>
                </a:lnTo>
                <a:lnTo>
                  <a:pt x="776" y="57"/>
                </a:lnTo>
                <a:lnTo>
                  <a:pt x="779" y="54"/>
                </a:lnTo>
                <a:lnTo>
                  <a:pt x="786" y="49"/>
                </a:lnTo>
                <a:lnTo>
                  <a:pt x="793" y="42"/>
                </a:lnTo>
                <a:lnTo>
                  <a:pt x="801" y="36"/>
                </a:lnTo>
                <a:lnTo>
                  <a:pt x="810" y="31"/>
                </a:lnTo>
                <a:lnTo>
                  <a:pt x="814" y="26"/>
                </a:lnTo>
                <a:lnTo>
                  <a:pt x="824" y="24"/>
                </a:lnTo>
                <a:lnTo>
                  <a:pt x="834" y="21"/>
                </a:lnTo>
                <a:lnTo>
                  <a:pt x="841" y="18"/>
                </a:lnTo>
                <a:lnTo>
                  <a:pt x="843" y="17"/>
                </a:lnTo>
                <a:lnTo>
                  <a:pt x="847" y="15"/>
                </a:lnTo>
                <a:lnTo>
                  <a:pt x="852" y="14"/>
                </a:lnTo>
                <a:lnTo>
                  <a:pt x="856" y="12"/>
                </a:lnTo>
                <a:lnTo>
                  <a:pt x="860" y="11"/>
                </a:lnTo>
                <a:lnTo>
                  <a:pt x="861" y="11"/>
                </a:lnTo>
                <a:lnTo>
                  <a:pt x="864" y="10"/>
                </a:lnTo>
                <a:lnTo>
                  <a:pt x="867" y="8"/>
                </a:lnTo>
                <a:lnTo>
                  <a:pt x="870" y="8"/>
                </a:lnTo>
                <a:lnTo>
                  <a:pt x="873" y="7"/>
                </a:lnTo>
                <a:lnTo>
                  <a:pt x="873" y="7"/>
                </a:lnTo>
                <a:lnTo>
                  <a:pt x="885" y="4"/>
                </a:lnTo>
                <a:lnTo>
                  <a:pt x="885" y="3"/>
                </a:lnTo>
                <a:lnTo>
                  <a:pt x="887" y="3"/>
                </a:lnTo>
                <a:lnTo>
                  <a:pt x="891" y="1"/>
                </a:lnTo>
                <a:lnTo>
                  <a:pt x="895" y="1"/>
                </a:lnTo>
                <a:lnTo>
                  <a:pt x="898" y="0"/>
                </a:lnTo>
                <a:lnTo>
                  <a:pt x="899" y="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Calibri"/>
              <a:ea typeface="Calibri"/>
              <a:cs typeface="Calibri"/>
              <a:sym typeface="Calibri"/>
            </a:endParaRPr>
          </a:p>
        </p:txBody>
      </p:sp>
      <p:grpSp>
        <p:nvGrpSpPr>
          <p:cNvPr id="378" name="Google Shape;378;p23"/>
          <p:cNvGrpSpPr/>
          <p:nvPr/>
        </p:nvGrpSpPr>
        <p:grpSpPr>
          <a:xfrm>
            <a:off x="3415502" y="110192"/>
            <a:ext cx="1748939" cy="1253418"/>
            <a:chOff x="6121001" y="914050"/>
            <a:chExt cx="1748939" cy="1253418"/>
          </a:xfrm>
        </p:grpSpPr>
        <p:grpSp>
          <p:nvGrpSpPr>
            <p:cNvPr id="379" name="Google Shape;379;p23"/>
            <p:cNvGrpSpPr/>
            <p:nvPr/>
          </p:nvGrpSpPr>
          <p:grpSpPr>
            <a:xfrm>
              <a:off x="6121001" y="914050"/>
              <a:ext cx="1748939" cy="1012528"/>
              <a:chOff x="13289848" y="4063380"/>
              <a:chExt cx="3342588" cy="1927224"/>
            </a:xfrm>
          </p:grpSpPr>
          <p:grpSp>
            <p:nvGrpSpPr>
              <p:cNvPr id="380" name="Google Shape;380;p23"/>
              <p:cNvGrpSpPr/>
              <p:nvPr/>
            </p:nvGrpSpPr>
            <p:grpSpPr>
              <a:xfrm>
                <a:off x="13289848" y="4063380"/>
                <a:ext cx="3342588" cy="1634361"/>
                <a:chOff x="5317769" y="2286000"/>
                <a:chExt cx="3342588" cy="1634361"/>
              </a:xfrm>
            </p:grpSpPr>
            <p:sp>
              <p:nvSpPr>
                <p:cNvPr id="381" name="Google Shape;381;p23"/>
                <p:cNvSpPr/>
                <p:nvPr/>
              </p:nvSpPr>
              <p:spPr>
                <a:xfrm>
                  <a:off x="5317769" y="2286000"/>
                  <a:ext cx="3342588" cy="1634361"/>
                </a:xfrm>
                <a:custGeom>
                  <a:avLst/>
                  <a:gdLst/>
                  <a:ahLst/>
                  <a:cxnLst/>
                  <a:rect l="l" t="t" r="r" b="b"/>
                  <a:pathLst>
                    <a:path w="3350" h="1637" extrusionOk="0">
                      <a:moveTo>
                        <a:pt x="86" y="1637"/>
                      </a:moveTo>
                      <a:cubicBezTo>
                        <a:pt x="96" y="1227"/>
                        <a:pt x="260" y="843"/>
                        <a:pt x="551" y="552"/>
                      </a:cubicBezTo>
                      <a:cubicBezTo>
                        <a:pt x="851" y="252"/>
                        <a:pt x="1251" y="86"/>
                        <a:pt x="1675" y="86"/>
                      </a:cubicBezTo>
                      <a:cubicBezTo>
                        <a:pt x="2099" y="86"/>
                        <a:pt x="2499" y="252"/>
                        <a:pt x="2799" y="552"/>
                      </a:cubicBezTo>
                      <a:cubicBezTo>
                        <a:pt x="3090" y="843"/>
                        <a:pt x="3254" y="1227"/>
                        <a:pt x="3264" y="1637"/>
                      </a:cubicBezTo>
                      <a:cubicBezTo>
                        <a:pt x="3350" y="1637"/>
                        <a:pt x="3350" y="1637"/>
                        <a:pt x="3350" y="1637"/>
                      </a:cubicBezTo>
                      <a:cubicBezTo>
                        <a:pt x="3341" y="1204"/>
                        <a:pt x="3167" y="798"/>
                        <a:pt x="2860" y="491"/>
                      </a:cubicBezTo>
                      <a:cubicBezTo>
                        <a:pt x="2543" y="174"/>
                        <a:pt x="2123" y="0"/>
                        <a:pt x="1675" y="0"/>
                      </a:cubicBezTo>
                      <a:cubicBezTo>
                        <a:pt x="1227" y="0"/>
                        <a:pt x="807" y="174"/>
                        <a:pt x="490" y="491"/>
                      </a:cubicBezTo>
                      <a:cubicBezTo>
                        <a:pt x="183" y="798"/>
                        <a:pt x="9" y="1204"/>
                        <a:pt x="0" y="1637"/>
                      </a:cubicBezTo>
                      <a:lnTo>
                        <a:pt x="86" y="1637"/>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82" name="Google Shape;382;p23"/>
                <p:cNvSpPr/>
                <p:nvPr/>
              </p:nvSpPr>
              <p:spPr>
                <a:xfrm>
                  <a:off x="6977033" y="2464969"/>
                  <a:ext cx="24059" cy="266344"/>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83" name="Google Shape;383;p23"/>
                <p:cNvSpPr/>
                <p:nvPr/>
              </p:nvSpPr>
              <p:spPr>
                <a:xfrm>
                  <a:off x="8051693" y="3205750"/>
                  <a:ext cx="243550" cy="154488"/>
                </a:xfrm>
                <a:custGeom>
                  <a:avLst/>
                  <a:gdLst/>
                  <a:ahLst/>
                  <a:cxnLst/>
                  <a:rect l="l" t="t" r="r" b="b"/>
                  <a:pathLst>
                    <a:path w="577" h="366" extrusionOk="0">
                      <a:moveTo>
                        <a:pt x="31" y="366"/>
                      </a:moveTo>
                      <a:lnTo>
                        <a:pt x="0" y="314"/>
                      </a:lnTo>
                      <a:lnTo>
                        <a:pt x="548" y="0"/>
                      </a:lnTo>
                      <a:lnTo>
                        <a:pt x="577" y="49"/>
                      </a:lnTo>
                      <a:lnTo>
                        <a:pt x="31" y="366"/>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84" name="Google Shape;384;p23"/>
                <p:cNvSpPr/>
                <p:nvPr/>
              </p:nvSpPr>
              <p:spPr>
                <a:xfrm>
                  <a:off x="7595828" y="2660400"/>
                  <a:ext cx="154487" cy="242706"/>
                </a:xfrm>
                <a:custGeom>
                  <a:avLst/>
                  <a:gdLst/>
                  <a:ahLst/>
                  <a:cxnLst/>
                  <a:rect l="l" t="t" r="r" b="b"/>
                  <a:pathLst>
                    <a:path w="366" h="575" extrusionOk="0">
                      <a:moveTo>
                        <a:pt x="49" y="575"/>
                      </a:moveTo>
                      <a:lnTo>
                        <a:pt x="0" y="547"/>
                      </a:lnTo>
                      <a:lnTo>
                        <a:pt x="316" y="0"/>
                      </a:lnTo>
                      <a:lnTo>
                        <a:pt x="366" y="29"/>
                      </a:lnTo>
                      <a:lnTo>
                        <a:pt x="49" y="575"/>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85" name="Google Shape;385;p23"/>
                <p:cNvSpPr/>
                <p:nvPr/>
              </p:nvSpPr>
              <p:spPr>
                <a:xfrm>
                  <a:off x="5682883" y="3205750"/>
                  <a:ext cx="243550" cy="154488"/>
                </a:xfrm>
                <a:custGeom>
                  <a:avLst/>
                  <a:gdLst/>
                  <a:ahLst/>
                  <a:cxnLst/>
                  <a:rect l="l" t="t" r="r" b="b"/>
                  <a:pathLst>
                    <a:path w="577" h="366" extrusionOk="0">
                      <a:moveTo>
                        <a:pt x="546" y="366"/>
                      </a:moveTo>
                      <a:lnTo>
                        <a:pt x="0" y="49"/>
                      </a:lnTo>
                      <a:lnTo>
                        <a:pt x="29" y="0"/>
                      </a:lnTo>
                      <a:lnTo>
                        <a:pt x="577" y="314"/>
                      </a:lnTo>
                      <a:lnTo>
                        <a:pt x="546" y="366"/>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86" name="Google Shape;386;p23"/>
                <p:cNvSpPr/>
                <p:nvPr/>
              </p:nvSpPr>
              <p:spPr>
                <a:xfrm>
                  <a:off x="6227811" y="2660400"/>
                  <a:ext cx="154487" cy="242706"/>
                </a:xfrm>
                <a:custGeom>
                  <a:avLst/>
                  <a:gdLst/>
                  <a:ahLst/>
                  <a:cxnLst/>
                  <a:rect l="l" t="t" r="r" b="b"/>
                  <a:pathLst>
                    <a:path w="366" h="575" extrusionOk="0">
                      <a:moveTo>
                        <a:pt x="317" y="575"/>
                      </a:moveTo>
                      <a:lnTo>
                        <a:pt x="0" y="29"/>
                      </a:lnTo>
                      <a:lnTo>
                        <a:pt x="50" y="0"/>
                      </a:lnTo>
                      <a:lnTo>
                        <a:pt x="366" y="547"/>
                      </a:lnTo>
                      <a:lnTo>
                        <a:pt x="317" y="575"/>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87" name="Google Shape;387;p23"/>
                <p:cNvSpPr/>
                <p:nvPr/>
              </p:nvSpPr>
              <p:spPr>
                <a:xfrm>
                  <a:off x="6820435" y="2471723"/>
                  <a:ext cx="35034" cy="105102"/>
                </a:xfrm>
                <a:custGeom>
                  <a:avLst/>
                  <a:gdLst/>
                  <a:ahLst/>
                  <a:cxnLst/>
                  <a:rect l="l" t="t" r="r" b="b"/>
                  <a:pathLst>
                    <a:path w="83" h="249" extrusionOk="0">
                      <a:moveTo>
                        <a:pt x="24" y="249"/>
                      </a:moveTo>
                      <a:lnTo>
                        <a:pt x="0" y="7"/>
                      </a:lnTo>
                      <a:lnTo>
                        <a:pt x="57" y="0"/>
                      </a:lnTo>
                      <a:lnTo>
                        <a:pt x="83" y="241"/>
                      </a:lnTo>
                      <a:lnTo>
                        <a:pt x="24" y="249"/>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88" name="Google Shape;388;p23"/>
                <p:cNvSpPr/>
                <p:nvPr/>
              </p:nvSpPr>
              <p:spPr>
                <a:xfrm>
                  <a:off x="6664681" y="2495782"/>
                  <a:ext cx="45164" cy="104680"/>
                </a:xfrm>
                <a:custGeom>
                  <a:avLst/>
                  <a:gdLst/>
                  <a:ahLst/>
                  <a:cxnLst/>
                  <a:rect l="l" t="t" r="r" b="b"/>
                  <a:pathLst>
                    <a:path w="107" h="248" extrusionOk="0">
                      <a:moveTo>
                        <a:pt x="52" y="248"/>
                      </a:moveTo>
                      <a:lnTo>
                        <a:pt x="0" y="12"/>
                      </a:lnTo>
                      <a:lnTo>
                        <a:pt x="57" y="0"/>
                      </a:lnTo>
                      <a:lnTo>
                        <a:pt x="107" y="236"/>
                      </a:lnTo>
                      <a:lnTo>
                        <a:pt x="52" y="248"/>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89" name="Google Shape;389;p23"/>
                <p:cNvSpPr/>
                <p:nvPr/>
              </p:nvSpPr>
              <p:spPr>
                <a:xfrm>
                  <a:off x="6513993" y="2534615"/>
                  <a:ext cx="54028" cy="105102"/>
                </a:xfrm>
                <a:custGeom>
                  <a:avLst/>
                  <a:gdLst/>
                  <a:ahLst/>
                  <a:cxnLst/>
                  <a:rect l="l" t="t" r="r" b="b"/>
                  <a:pathLst>
                    <a:path w="128" h="249" extrusionOk="0">
                      <a:moveTo>
                        <a:pt x="74" y="249"/>
                      </a:moveTo>
                      <a:lnTo>
                        <a:pt x="0" y="19"/>
                      </a:lnTo>
                      <a:lnTo>
                        <a:pt x="55" y="0"/>
                      </a:lnTo>
                      <a:lnTo>
                        <a:pt x="128" y="230"/>
                      </a:lnTo>
                      <a:lnTo>
                        <a:pt x="74" y="249"/>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0" name="Google Shape;390;p23"/>
                <p:cNvSpPr/>
                <p:nvPr/>
              </p:nvSpPr>
              <p:spPr>
                <a:xfrm>
                  <a:off x="6367525" y="2589488"/>
                  <a:ext cx="63737" cy="103836"/>
                </a:xfrm>
                <a:custGeom>
                  <a:avLst/>
                  <a:gdLst/>
                  <a:ahLst/>
                  <a:cxnLst/>
                  <a:rect l="l" t="t" r="r" b="b"/>
                  <a:pathLst>
                    <a:path w="151" h="246" extrusionOk="0">
                      <a:moveTo>
                        <a:pt x="99" y="246"/>
                      </a:moveTo>
                      <a:lnTo>
                        <a:pt x="0" y="24"/>
                      </a:lnTo>
                      <a:lnTo>
                        <a:pt x="52" y="0"/>
                      </a:lnTo>
                      <a:lnTo>
                        <a:pt x="151" y="223"/>
                      </a:lnTo>
                      <a:lnTo>
                        <a:pt x="99" y="246"/>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1" name="Google Shape;391;p23"/>
                <p:cNvSpPr/>
                <p:nvPr/>
              </p:nvSpPr>
              <p:spPr>
                <a:xfrm>
                  <a:off x="7122657" y="2471723"/>
                  <a:ext cx="35034" cy="105102"/>
                </a:xfrm>
                <a:custGeom>
                  <a:avLst/>
                  <a:gdLst/>
                  <a:ahLst/>
                  <a:cxnLst/>
                  <a:rect l="l" t="t" r="r" b="b"/>
                  <a:pathLst>
                    <a:path w="83" h="249" extrusionOk="0">
                      <a:moveTo>
                        <a:pt x="59" y="249"/>
                      </a:moveTo>
                      <a:lnTo>
                        <a:pt x="0" y="241"/>
                      </a:lnTo>
                      <a:lnTo>
                        <a:pt x="26" y="0"/>
                      </a:lnTo>
                      <a:lnTo>
                        <a:pt x="83" y="7"/>
                      </a:lnTo>
                      <a:lnTo>
                        <a:pt x="59" y="249"/>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2" name="Google Shape;392;p23"/>
                <p:cNvSpPr/>
                <p:nvPr/>
              </p:nvSpPr>
              <p:spPr>
                <a:xfrm>
                  <a:off x="7268280" y="2495783"/>
                  <a:ext cx="45164" cy="104680"/>
                </a:xfrm>
                <a:custGeom>
                  <a:avLst/>
                  <a:gdLst/>
                  <a:ahLst/>
                  <a:cxnLst/>
                  <a:rect l="l" t="t" r="r" b="b"/>
                  <a:pathLst>
                    <a:path w="107" h="248" extrusionOk="0">
                      <a:moveTo>
                        <a:pt x="55" y="248"/>
                      </a:moveTo>
                      <a:lnTo>
                        <a:pt x="0" y="236"/>
                      </a:lnTo>
                      <a:lnTo>
                        <a:pt x="50" y="0"/>
                      </a:lnTo>
                      <a:lnTo>
                        <a:pt x="107" y="12"/>
                      </a:lnTo>
                      <a:lnTo>
                        <a:pt x="55" y="248"/>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3" name="Google Shape;393;p23"/>
                <p:cNvSpPr/>
                <p:nvPr/>
              </p:nvSpPr>
              <p:spPr>
                <a:xfrm>
                  <a:off x="7410105" y="2534615"/>
                  <a:ext cx="54028" cy="105102"/>
                </a:xfrm>
                <a:custGeom>
                  <a:avLst/>
                  <a:gdLst/>
                  <a:ahLst/>
                  <a:cxnLst/>
                  <a:rect l="l" t="t" r="r" b="b"/>
                  <a:pathLst>
                    <a:path w="128" h="249" extrusionOk="0">
                      <a:moveTo>
                        <a:pt x="54" y="249"/>
                      </a:moveTo>
                      <a:lnTo>
                        <a:pt x="0" y="230"/>
                      </a:lnTo>
                      <a:lnTo>
                        <a:pt x="73" y="0"/>
                      </a:lnTo>
                      <a:lnTo>
                        <a:pt x="128" y="19"/>
                      </a:lnTo>
                      <a:lnTo>
                        <a:pt x="54" y="249"/>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4" name="Google Shape;394;p23"/>
                <p:cNvSpPr/>
                <p:nvPr/>
              </p:nvSpPr>
              <p:spPr>
                <a:xfrm>
                  <a:off x="7546864" y="2589488"/>
                  <a:ext cx="63737" cy="103836"/>
                </a:xfrm>
                <a:custGeom>
                  <a:avLst/>
                  <a:gdLst/>
                  <a:ahLst/>
                  <a:cxnLst/>
                  <a:rect l="l" t="t" r="r" b="b"/>
                  <a:pathLst>
                    <a:path w="151" h="246" extrusionOk="0">
                      <a:moveTo>
                        <a:pt x="52" y="246"/>
                      </a:moveTo>
                      <a:lnTo>
                        <a:pt x="0" y="223"/>
                      </a:lnTo>
                      <a:lnTo>
                        <a:pt x="99" y="0"/>
                      </a:lnTo>
                      <a:lnTo>
                        <a:pt x="151" y="24"/>
                      </a:lnTo>
                      <a:lnTo>
                        <a:pt x="52" y="246"/>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5" name="Google Shape;395;p23"/>
                <p:cNvSpPr/>
                <p:nvPr/>
              </p:nvSpPr>
              <p:spPr>
                <a:xfrm>
                  <a:off x="8378818" y="3797531"/>
                  <a:ext cx="103836" cy="35034"/>
                </a:xfrm>
                <a:custGeom>
                  <a:avLst/>
                  <a:gdLst/>
                  <a:ahLst/>
                  <a:cxnLst/>
                  <a:rect l="l" t="t" r="r" b="b"/>
                  <a:pathLst>
                    <a:path w="246" h="83" extrusionOk="0">
                      <a:moveTo>
                        <a:pt x="7" y="83"/>
                      </a:moveTo>
                      <a:lnTo>
                        <a:pt x="0" y="26"/>
                      </a:lnTo>
                      <a:lnTo>
                        <a:pt x="241" y="0"/>
                      </a:lnTo>
                      <a:lnTo>
                        <a:pt x="246" y="59"/>
                      </a:lnTo>
                      <a:lnTo>
                        <a:pt x="7" y="83"/>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6" name="Google Shape;396;p23"/>
                <p:cNvSpPr/>
                <p:nvPr/>
              </p:nvSpPr>
              <p:spPr>
                <a:xfrm>
                  <a:off x="8355181" y="3642621"/>
                  <a:ext cx="104680" cy="45164"/>
                </a:xfrm>
                <a:custGeom>
                  <a:avLst/>
                  <a:gdLst/>
                  <a:ahLst/>
                  <a:cxnLst/>
                  <a:rect l="l" t="t" r="r" b="b"/>
                  <a:pathLst>
                    <a:path w="248" h="107" extrusionOk="0">
                      <a:moveTo>
                        <a:pt x="11" y="107"/>
                      </a:moveTo>
                      <a:lnTo>
                        <a:pt x="0" y="50"/>
                      </a:lnTo>
                      <a:lnTo>
                        <a:pt x="236" y="0"/>
                      </a:lnTo>
                      <a:lnTo>
                        <a:pt x="248" y="57"/>
                      </a:lnTo>
                      <a:lnTo>
                        <a:pt x="11" y="107"/>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7" name="Google Shape;397;p23"/>
                <p:cNvSpPr/>
                <p:nvPr/>
              </p:nvSpPr>
              <p:spPr>
                <a:xfrm>
                  <a:off x="8315926" y="3491088"/>
                  <a:ext cx="103836" cy="54872"/>
                </a:xfrm>
                <a:custGeom>
                  <a:avLst/>
                  <a:gdLst/>
                  <a:ahLst/>
                  <a:cxnLst/>
                  <a:rect l="l" t="t" r="r" b="b"/>
                  <a:pathLst>
                    <a:path w="246" h="130" extrusionOk="0">
                      <a:moveTo>
                        <a:pt x="17" y="130"/>
                      </a:moveTo>
                      <a:lnTo>
                        <a:pt x="0" y="76"/>
                      </a:lnTo>
                      <a:lnTo>
                        <a:pt x="230" y="0"/>
                      </a:lnTo>
                      <a:lnTo>
                        <a:pt x="246" y="54"/>
                      </a:lnTo>
                      <a:lnTo>
                        <a:pt x="17" y="13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8" name="Google Shape;398;p23"/>
                <p:cNvSpPr/>
                <p:nvPr/>
              </p:nvSpPr>
              <p:spPr>
                <a:xfrm>
                  <a:off x="8262318" y="3345464"/>
                  <a:ext cx="102570" cy="63737"/>
                </a:xfrm>
                <a:custGeom>
                  <a:avLst/>
                  <a:gdLst/>
                  <a:ahLst/>
                  <a:cxnLst/>
                  <a:rect l="l" t="t" r="r" b="b"/>
                  <a:pathLst>
                    <a:path w="243" h="151" extrusionOk="0">
                      <a:moveTo>
                        <a:pt x="23" y="151"/>
                      </a:moveTo>
                      <a:lnTo>
                        <a:pt x="0" y="97"/>
                      </a:lnTo>
                      <a:lnTo>
                        <a:pt x="220" y="0"/>
                      </a:lnTo>
                      <a:lnTo>
                        <a:pt x="243" y="52"/>
                      </a:lnTo>
                      <a:lnTo>
                        <a:pt x="23" y="151"/>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9" name="Google Shape;399;p23"/>
                <p:cNvSpPr/>
                <p:nvPr/>
              </p:nvSpPr>
              <p:spPr>
                <a:xfrm>
                  <a:off x="6109201" y="2736378"/>
                  <a:ext cx="78510" cy="96660"/>
                </a:xfrm>
                <a:custGeom>
                  <a:avLst/>
                  <a:gdLst/>
                  <a:ahLst/>
                  <a:cxnLst/>
                  <a:rect l="l" t="t" r="r" b="b"/>
                  <a:pathLst>
                    <a:path w="186" h="229" extrusionOk="0">
                      <a:moveTo>
                        <a:pt x="139" y="229"/>
                      </a:moveTo>
                      <a:lnTo>
                        <a:pt x="0" y="33"/>
                      </a:lnTo>
                      <a:lnTo>
                        <a:pt x="47" y="0"/>
                      </a:lnTo>
                      <a:lnTo>
                        <a:pt x="186" y="196"/>
                      </a:lnTo>
                      <a:lnTo>
                        <a:pt x="139" y="229"/>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0" name="Google Shape;400;p23"/>
                <p:cNvSpPr/>
                <p:nvPr/>
              </p:nvSpPr>
              <p:spPr>
                <a:xfrm>
                  <a:off x="5986371" y="2833038"/>
                  <a:ext cx="85686" cy="92861"/>
                </a:xfrm>
                <a:custGeom>
                  <a:avLst/>
                  <a:gdLst/>
                  <a:ahLst/>
                  <a:cxnLst/>
                  <a:rect l="l" t="t" r="r" b="b"/>
                  <a:pathLst>
                    <a:path w="203" h="220" extrusionOk="0">
                      <a:moveTo>
                        <a:pt x="161" y="220"/>
                      </a:moveTo>
                      <a:lnTo>
                        <a:pt x="0" y="38"/>
                      </a:lnTo>
                      <a:lnTo>
                        <a:pt x="45" y="0"/>
                      </a:lnTo>
                      <a:lnTo>
                        <a:pt x="203" y="182"/>
                      </a:lnTo>
                      <a:lnTo>
                        <a:pt x="161" y="22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1" name="Google Shape;401;p23"/>
                <p:cNvSpPr/>
                <p:nvPr/>
              </p:nvSpPr>
              <p:spPr>
                <a:xfrm>
                  <a:off x="5875359" y="2941939"/>
                  <a:ext cx="92017" cy="86952"/>
                </a:xfrm>
                <a:custGeom>
                  <a:avLst/>
                  <a:gdLst/>
                  <a:ahLst/>
                  <a:cxnLst/>
                  <a:rect l="l" t="t" r="r" b="b"/>
                  <a:pathLst>
                    <a:path w="218" h="206" extrusionOk="0">
                      <a:moveTo>
                        <a:pt x="178" y="206"/>
                      </a:moveTo>
                      <a:lnTo>
                        <a:pt x="0" y="43"/>
                      </a:lnTo>
                      <a:lnTo>
                        <a:pt x="38" y="0"/>
                      </a:lnTo>
                      <a:lnTo>
                        <a:pt x="218" y="163"/>
                      </a:lnTo>
                      <a:lnTo>
                        <a:pt x="178" y="206"/>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2" name="Google Shape;402;p23"/>
                <p:cNvSpPr/>
                <p:nvPr/>
              </p:nvSpPr>
              <p:spPr>
                <a:xfrm>
                  <a:off x="5775744" y="3062659"/>
                  <a:ext cx="96660" cy="80199"/>
                </a:xfrm>
                <a:custGeom>
                  <a:avLst/>
                  <a:gdLst/>
                  <a:ahLst/>
                  <a:cxnLst/>
                  <a:rect l="l" t="t" r="r" b="b"/>
                  <a:pathLst>
                    <a:path w="229" h="190" extrusionOk="0">
                      <a:moveTo>
                        <a:pt x="196" y="190"/>
                      </a:moveTo>
                      <a:lnTo>
                        <a:pt x="0" y="45"/>
                      </a:lnTo>
                      <a:lnTo>
                        <a:pt x="36" y="0"/>
                      </a:lnTo>
                      <a:lnTo>
                        <a:pt x="229" y="145"/>
                      </a:lnTo>
                      <a:lnTo>
                        <a:pt x="196" y="19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3" name="Google Shape;403;p23"/>
                <p:cNvSpPr/>
                <p:nvPr/>
              </p:nvSpPr>
              <p:spPr>
                <a:xfrm>
                  <a:off x="8121338" y="3085874"/>
                  <a:ext cx="97927" cy="79776"/>
                </a:xfrm>
                <a:custGeom>
                  <a:avLst/>
                  <a:gdLst/>
                  <a:ahLst/>
                  <a:cxnLst/>
                  <a:rect l="l" t="t" r="r" b="b"/>
                  <a:pathLst>
                    <a:path w="232" h="189" extrusionOk="0">
                      <a:moveTo>
                        <a:pt x="34" y="189"/>
                      </a:moveTo>
                      <a:lnTo>
                        <a:pt x="0" y="142"/>
                      </a:lnTo>
                      <a:lnTo>
                        <a:pt x="197" y="0"/>
                      </a:lnTo>
                      <a:lnTo>
                        <a:pt x="232" y="47"/>
                      </a:lnTo>
                      <a:lnTo>
                        <a:pt x="34" y="189"/>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4" name="Google Shape;404;p23"/>
                <p:cNvSpPr/>
                <p:nvPr/>
              </p:nvSpPr>
              <p:spPr>
                <a:xfrm>
                  <a:off x="8029743" y="2963888"/>
                  <a:ext cx="92861" cy="86108"/>
                </a:xfrm>
                <a:custGeom>
                  <a:avLst/>
                  <a:gdLst/>
                  <a:ahLst/>
                  <a:cxnLst/>
                  <a:rect l="l" t="t" r="r" b="b"/>
                  <a:pathLst>
                    <a:path w="220" h="204" extrusionOk="0">
                      <a:moveTo>
                        <a:pt x="38" y="204"/>
                      </a:moveTo>
                      <a:lnTo>
                        <a:pt x="0" y="161"/>
                      </a:lnTo>
                      <a:lnTo>
                        <a:pt x="182" y="0"/>
                      </a:lnTo>
                      <a:lnTo>
                        <a:pt x="220" y="43"/>
                      </a:lnTo>
                      <a:lnTo>
                        <a:pt x="38" y="204"/>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5" name="Google Shape;405;p23"/>
                <p:cNvSpPr/>
                <p:nvPr/>
              </p:nvSpPr>
              <p:spPr>
                <a:xfrm>
                  <a:off x="7925907" y="2852033"/>
                  <a:ext cx="86952" cy="92017"/>
                </a:xfrm>
                <a:custGeom>
                  <a:avLst/>
                  <a:gdLst/>
                  <a:ahLst/>
                  <a:cxnLst/>
                  <a:rect l="l" t="t" r="r" b="b"/>
                  <a:pathLst>
                    <a:path w="206" h="218" extrusionOk="0">
                      <a:moveTo>
                        <a:pt x="43" y="218"/>
                      </a:moveTo>
                      <a:lnTo>
                        <a:pt x="0" y="180"/>
                      </a:lnTo>
                      <a:lnTo>
                        <a:pt x="163" y="0"/>
                      </a:lnTo>
                      <a:lnTo>
                        <a:pt x="206" y="41"/>
                      </a:lnTo>
                      <a:lnTo>
                        <a:pt x="43" y="218"/>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6" name="Google Shape;406;p23"/>
                <p:cNvSpPr/>
                <p:nvPr/>
              </p:nvSpPr>
              <p:spPr>
                <a:xfrm>
                  <a:off x="7812363" y="2753262"/>
                  <a:ext cx="80621" cy="97082"/>
                </a:xfrm>
                <a:custGeom>
                  <a:avLst/>
                  <a:gdLst/>
                  <a:ahLst/>
                  <a:cxnLst/>
                  <a:rect l="l" t="t" r="r" b="b"/>
                  <a:pathLst>
                    <a:path w="191" h="230" extrusionOk="0">
                      <a:moveTo>
                        <a:pt x="47" y="230"/>
                      </a:moveTo>
                      <a:lnTo>
                        <a:pt x="0" y="194"/>
                      </a:lnTo>
                      <a:lnTo>
                        <a:pt x="144" y="0"/>
                      </a:lnTo>
                      <a:lnTo>
                        <a:pt x="191" y="36"/>
                      </a:lnTo>
                      <a:lnTo>
                        <a:pt x="47" y="23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7" name="Google Shape;407;p23"/>
                <p:cNvSpPr/>
                <p:nvPr/>
              </p:nvSpPr>
              <p:spPr>
                <a:xfrm>
                  <a:off x="5495472" y="3797531"/>
                  <a:ext cx="103836" cy="35034"/>
                </a:xfrm>
                <a:custGeom>
                  <a:avLst/>
                  <a:gdLst/>
                  <a:ahLst/>
                  <a:cxnLst/>
                  <a:rect l="l" t="t" r="r" b="b"/>
                  <a:pathLst>
                    <a:path w="246" h="83" extrusionOk="0">
                      <a:moveTo>
                        <a:pt x="239" y="83"/>
                      </a:moveTo>
                      <a:lnTo>
                        <a:pt x="0" y="59"/>
                      </a:lnTo>
                      <a:lnTo>
                        <a:pt x="5" y="0"/>
                      </a:lnTo>
                      <a:lnTo>
                        <a:pt x="246" y="26"/>
                      </a:lnTo>
                      <a:lnTo>
                        <a:pt x="239" y="83"/>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8" name="Google Shape;408;p23"/>
                <p:cNvSpPr/>
                <p:nvPr/>
              </p:nvSpPr>
              <p:spPr>
                <a:xfrm>
                  <a:off x="5518265" y="3642621"/>
                  <a:ext cx="104680" cy="45164"/>
                </a:xfrm>
                <a:custGeom>
                  <a:avLst/>
                  <a:gdLst/>
                  <a:ahLst/>
                  <a:cxnLst/>
                  <a:rect l="l" t="t" r="r" b="b"/>
                  <a:pathLst>
                    <a:path w="248" h="107" extrusionOk="0">
                      <a:moveTo>
                        <a:pt x="237" y="107"/>
                      </a:moveTo>
                      <a:lnTo>
                        <a:pt x="0" y="57"/>
                      </a:lnTo>
                      <a:lnTo>
                        <a:pt x="12" y="0"/>
                      </a:lnTo>
                      <a:lnTo>
                        <a:pt x="248" y="50"/>
                      </a:lnTo>
                      <a:lnTo>
                        <a:pt x="237" y="107"/>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9" name="Google Shape;409;p23"/>
                <p:cNvSpPr/>
                <p:nvPr/>
              </p:nvSpPr>
              <p:spPr>
                <a:xfrm>
                  <a:off x="5558365" y="3491088"/>
                  <a:ext cx="103836" cy="54872"/>
                </a:xfrm>
                <a:custGeom>
                  <a:avLst/>
                  <a:gdLst/>
                  <a:ahLst/>
                  <a:cxnLst/>
                  <a:rect l="l" t="t" r="r" b="b"/>
                  <a:pathLst>
                    <a:path w="246" h="130" extrusionOk="0">
                      <a:moveTo>
                        <a:pt x="229" y="130"/>
                      </a:moveTo>
                      <a:lnTo>
                        <a:pt x="0" y="54"/>
                      </a:lnTo>
                      <a:lnTo>
                        <a:pt x="16" y="0"/>
                      </a:lnTo>
                      <a:lnTo>
                        <a:pt x="246" y="76"/>
                      </a:lnTo>
                      <a:lnTo>
                        <a:pt x="229" y="13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10" name="Google Shape;410;p23"/>
                <p:cNvSpPr/>
                <p:nvPr/>
              </p:nvSpPr>
              <p:spPr>
                <a:xfrm>
                  <a:off x="5613237" y="3345464"/>
                  <a:ext cx="102570" cy="63737"/>
                </a:xfrm>
                <a:custGeom>
                  <a:avLst/>
                  <a:gdLst/>
                  <a:ahLst/>
                  <a:cxnLst/>
                  <a:rect l="l" t="t" r="r" b="b"/>
                  <a:pathLst>
                    <a:path w="243" h="151" extrusionOk="0">
                      <a:moveTo>
                        <a:pt x="220" y="151"/>
                      </a:moveTo>
                      <a:lnTo>
                        <a:pt x="0" y="52"/>
                      </a:lnTo>
                      <a:lnTo>
                        <a:pt x="23" y="0"/>
                      </a:lnTo>
                      <a:lnTo>
                        <a:pt x="243" y="97"/>
                      </a:lnTo>
                      <a:lnTo>
                        <a:pt x="220" y="151"/>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11" name="Google Shape;411;p23"/>
              <p:cNvGrpSpPr/>
              <p:nvPr/>
            </p:nvGrpSpPr>
            <p:grpSpPr>
              <a:xfrm rot="-1568030">
                <a:off x="14644551" y="4621623"/>
                <a:ext cx="657656" cy="1290086"/>
                <a:chOff x="8563472" y="5267301"/>
                <a:chExt cx="2123629" cy="4165802"/>
              </a:xfrm>
            </p:grpSpPr>
            <p:sp>
              <p:nvSpPr>
                <p:cNvPr id="412" name="Google Shape;412;p23"/>
                <p:cNvSpPr/>
                <p:nvPr/>
              </p:nvSpPr>
              <p:spPr>
                <a:xfrm>
                  <a:off x="9122201" y="5267301"/>
                  <a:ext cx="1564900" cy="3058669"/>
                </a:xfrm>
                <a:custGeom>
                  <a:avLst/>
                  <a:gdLst/>
                  <a:ahLst/>
                  <a:cxnLst/>
                  <a:rect l="l" t="t" r="r" b="b"/>
                  <a:pathLst>
                    <a:path w="577" h="1127" extrusionOk="0">
                      <a:moveTo>
                        <a:pt x="90" y="1127"/>
                      </a:moveTo>
                      <a:cubicBezTo>
                        <a:pt x="577" y="0"/>
                        <a:pt x="577" y="0"/>
                        <a:pt x="577" y="0"/>
                      </a:cubicBezTo>
                      <a:cubicBezTo>
                        <a:pt x="0" y="1083"/>
                        <a:pt x="0" y="1083"/>
                        <a:pt x="0" y="1083"/>
                      </a:cubicBezTo>
                      <a:cubicBezTo>
                        <a:pt x="37" y="1083"/>
                        <a:pt x="69" y="1100"/>
                        <a:pt x="90" y="1127"/>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Calibri"/>
                    <a:ea typeface="Calibri"/>
                    <a:cs typeface="Calibri"/>
                    <a:sym typeface="Calibri"/>
                  </a:endParaRPr>
                </a:p>
              </p:txBody>
            </p:sp>
            <p:sp>
              <p:nvSpPr>
                <p:cNvPr id="413" name="Google Shape;413;p23"/>
                <p:cNvSpPr/>
                <p:nvPr/>
              </p:nvSpPr>
              <p:spPr>
                <a:xfrm>
                  <a:off x="8563472" y="8689661"/>
                  <a:ext cx="588558" cy="743442"/>
                </a:xfrm>
                <a:custGeom>
                  <a:avLst/>
                  <a:gdLst/>
                  <a:ahLst/>
                  <a:cxnLst/>
                  <a:rect l="l" t="t" r="r" b="b"/>
                  <a:pathLst>
                    <a:path w="217" h="274" extrusionOk="0">
                      <a:moveTo>
                        <a:pt x="112" y="0"/>
                      </a:moveTo>
                      <a:cubicBezTo>
                        <a:pt x="0" y="209"/>
                        <a:pt x="0" y="209"/>
                        <a:pt x="0" y="209"/>
                      </a:cubicBezTo>
                      <a:cubicBezTo>
                        <a:pt x="79" y="209"/>
                        <a:pt x="79" y="209"/>
                        <a:pt x="79" y="209"/>
                      </a:cubicBezTo>
                      <a:cubicBezTo>
                        <a:pt x="119" y="274"/>
                        <a:pt x="119" y="274"/>
                        <a:pt x="119" y="274"/>
                      </a:cubicBezTo>
                      <a:cubicBezTo>
                        <a:pt x="217" y="49"/>
                        <a:pt x="217" y="49"/>
                        <a:pt x="217" y="49"/>
                      </a:cubicBezTo>
                      <a:cubicBezTo>
                        <a:pt x="213" y="49"/>
                        <a:pt x="209" y="50"/>
                        <a:pt x="206" y="50"/>
                      </a:cubicBezTo>
                      <a:cubicBezTo>
                        <a:pt x="167" y="50"/>
                        <a:pt x="132" y="30"/>
                        <a:pt x="112" y="0"/>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Calibri"/>
                    <a:ea typeface="Calibri"/>
                    <a:cs typeface="Calibri"/>
                    <a:sym typeface="Calibri"/>
                  </a:endParaRPr>
                </a:p>
              </p:txBody>
            </p:sp>
            <p:sp>
              <p:nvSpPr>
                <p:cNvPr id="414" name="Google Shape;414;p23"/>
                <p:cNvSpPr/>
                <p:nvPr/>
              </p:nvSpPr>
              <p:spPr>
                <a:xfrm>
                  <a:off x="8776867" y="8167645"/>
                  <a:ext cx="690667" cy="690667"/>
                </a:xfrm>
                <a:prstGeom prst="donut">
                  <a:avLst>
                    <a:gd name="adj" fmla="val 25000"/>
                  </a:avLst>
                </a:pr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Calibri"/>
                    <a:ea typeface="Calibri"/>
                    <a:cs typeface="Calibri"/>
                    <a:sym typeface="Calibri"/>
                  </a:endParaRPr>
                </a:p>
              </p:txBody>
            </p:sp>
          </p:grpSp>
        </p:grpSp>
        <p:sp>
          <p:nvSpPr>
            <p:cNvPr id="415" name="Google Shape;415;p23"/>
            <p:cNvSpPr txBox="1"/>
            <p:nvPr/>
          </p:nvSpPr>
          <p:spPr>
            <a:xfrm>
              <a:off x="6179271" y="1890469"/>
              <a:ext cx="1665497" cy="27699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l-GR" sz="1200" b="1" i="0" u="none" strike="noStrike" cap="none" dirty="0" smtClean="0">
                  <a:solidFill>
                    <a:srgbClr val="002060"/>
                  </a:solidFill>
                  <a:latin typeface="Calibri"/>
                  <a:ea typeface="Calibri"/>
                  <a:cs typeface="Calibri"/>
                  <a:sym typeface="Calibri"/>
                </a:rPr>
                <a:t>Διάρκεια 15’ </a:t>
              </a:r>
              <a:endParaRPr sz="1800" b="1" i="0" u="none" strike="noStrike" cap="none" dirty="0">
                <a:solidFill>
                  <a:srgbClr val="002060"/>
                </a:solidFill>
                <a:latin typeface="Calibri"/>
                <a:ea typeface="Calibri"/>
                <a:cs typeface="Calibri"/>
                <a:sym typeface="Calibri"/>
              </a:endParaRPr>
            </a:p>
          </p:txBody>
        </p:sp>
      </p:grpSp>
      <p:pic>
        <p:nvPicPr>
          <p:cNvPr id="416" name="Google Shape;416;p23">
            <a:hlinkClick r:id="" action="ppaction://hlinkshowjump?jump=firstslide"/>
          </p:cNvPr>
          <p:cNvPicPr preferRelativeResize="0"/>
          <p:nvPr/>
        </p:nvPicPr>
        <p:blipFill rotWithShape="1">
          <a:blip r:embed="rId3">
            <a:alphaModFix/>
          </a:blip>
          <a:srcRect/>
          <a:stretch/>
        </p:blipFill>
        <p:spPr>
          <a:xfrm>
            <a:off x="11016430" y="814346"/>
            <a:ext cx="866896" cy="815671"/>
          </a:xfrm>
          <a:prstGeom prst="rect">
            <a:avLst/>
          </a:prstGeom>
          <a:noFill/>
          <a:ln>
            <a:noFill/>
          </a:ln>
        </p:spPr>
      </p:pic>
      <p:pic>
        <p:nvPicPr>
          <p:cNvPr id="417" name="Google Shape;417;p23">
            <a:hlinkClick r:id="rId4" action="ppaction://hlinksldjump"/>
          </p:cNvPr>
          <p:cNvPicPr preferRelativeResize="0"/>
          <p:nvPr/>
        </p:nvPicPr>
        <p:blipFill rotWithShape="1">
          <a:blip r:embed="rId5">
            <a:alphaModFix/>
          </a:blip>
          <a:srcRect/>
          <a:stretch/>
        </p:blipFill>
        <p:spPr>
          <a:xfrm>
            <a:off x="11016430" y="1630017"/>
            <a:ext cx="866896" cy="815671"/>
          </a:xfrm>
          <a:prstGeom prst="rect">
            <a:avLst/>
          </a:prstGeom>
          <a:noFill/>
          <a:ln>
            <a:noFill/>
          </a:ln>
        </p:spPr>
      </p:pic>
      <p:pic>
        <p:nvPicPr>
          <p:cNvPr id="418" name="Google Shape;418;p23">
            <a:hlinkClick r:id="" action="ppaction://hlinkshowjump?jump=nextslide"/>
          </p:cNvPr>
          <p:cNvPicPr preferRelativeResize="0"/>
          <p:nvPr/>
        </p:nvPicPr>
        <p:blipFill rotWithShape="1">
          <a:blip r:embed="rId6">
            <a:alphaModFix/>
          </a:blip>
          <a:srcRect/>
          <a:stretch/>
        </p:blipFill>
        <p:spPr>
          <a:xfrm>
            <a:off x="11016430" y="2324549"/>
            <a:ext cx="866896" cy="815671"/>
          </a:xfrm>
          <a:prstGeom prst="rect">
            <a:avLst/>
          </a:prstGeom>
          <a:noFill/>
          <a:ln>
            <a:noFill/>
          </a:ln>
        </p:spPr>
      </p:pic>
      <p:pic>
        <p:nvPicPr>
          <p:cNvPr id="419" name="Google Shape;419;p23">
            <a:hlinkClick r:id="" action="ppaction://hlinkshowjump?jump=previousslide"/>
          </p:cNvPr>
          <p:cNvPicPr preferRelativeResize="0"/>
          <p:nvPr/>
        </p:nvPicPr>
        <p:blipFill rotWithShape="1">
          <a:blip r:embed="rId7">
            <a:alphaModFix/>
          </a:blip>
          <a:srcRect/>
          <a:stretch/>
        </p:blipFill>
        <p:spPr>
          <a:xfrm>
            <a:off x="11016430" y="3140220"/>
            <a:ext cx="866896" cy="815671"/>
          </a:xfrm>
          <a:prstGeom prst="rect">
            <a:avLst/>
          </a:prstGeom>
          <a:noFill/>
          <a:ln>
            <a:noFill/>
          </a:ln>
        </p:spPr>
      </p:pic>
      <p:pic>
        <p:nvPicPr>
          <p:cNvPr id="420" name="Google Shape;420;p23"/>
          <p:cNvPicPr preferRelativeResize="0"/>
          <p:nvPr/>
        </p:nvPicPr>
        <p:blipFill rotWithShape="1">
          <a:blip r:embed="rId8">
            <a:alphaModFix/>
          </a:blip>
          <a:srcRect/>
          <a:stretch/>
        </p:blipFill>
        <p:spPr>
          <a:xfrm>
            <a:off x="11016430" y="4134678"/>
            <a:ext cx="866896" cy="662609"/>
          </a:xfrm>
          <a:prstGeom prst="rect">
            <a:avLst/>
          </a:prstGeom>
          <a:noFill/>
          <a:ln>
            <a:noFill/>
          </a:ln>
        </p:spPr>
      </p:pic>
      <p:pic>
        <p:nvPicPr>
          <p:cNvPr id="421" name="Google Shape;421;p23">
            <a:hlinkClick r:id="rId9" action="ppaction://hlinksldjump"/>
          </p:cNvPr>
          <p:cNvPicPr preferRelativeResize="0"/>
          <p:nvPr/>
        </p:nvPicPr>
        <p:blipFill rotWithShape="1">
          <a:blip r:embed="rId10">
            <a:alphaModFix/>
          </a:blip>
          <a:srcRect/>
          <a:stretch/>
        </p:blipFill>
        <p:spPr>
          <a:xfrm>
            <a:off x="11016430" y="4933954"/>
            <a:ext cx="866896" cy="662609"/>
          </a:xfrm>
          <a:prstGeom prst="rect">
            <a:avLst/>
          </a:prstGeom>
          <a:noFill/>
          <a:ln>
            <a:noFill/>
          </a:ln>
        </p:spPr>
      </p:pic>
      <p:sp>
        <p:nvSpPr>
          <p:cNvPr id="48" name="47 - TextBox"/>
          <p:cNvSpPr txBox="1"/>
          <p:nvPr/>
        </p:nvSpPr>
        <p:spPr>
          <a:xfrm>
            <a:off x="767408" y="2708920"/>
            <a:ext cx="10081120" cy="1200329"/>
          </a:xfrm>
          <a:prstGeom prst="rect">
            <a:avLst/>
          </a:prstGeom>
          <a:noFill/>
        </p:spPr>
        <p:txBody>
          <a:bodyPr wrap="square" rtlCol="0">
            <a:spAutoFit/>
          </a:bodyPr>
          <a:lstStyle/>
          <a:p>
            <a:pPr>
              <a:buFont typeface="Wingdings" pitchFamily="2" charset="2"/>
              <a:buChar char="Ø"/>
            </a:pPr>
            <a:r>
              <a:rPr lang="el-GR" sz="1800" dirty="0" smtClean="0">
                <a:latin typeface="Times New Roman" pitchFamily="18" charset="0"/>
                <a:cs typeface="Times New Roman" pitchFamily="18" charset="0"/>
              </a:rPr>
              <a:t> Παρακολούθηση του βίντεο «Τα Όνειρα των Σκουπιδιών – Ιστορία για Παιδιά».</a:t>
            </a:r>
          </a:p>
          <a:p>
            <a:pPr algn="just">
              <a:buFont typeface="Wingdings" pitchFamily="2" charset="2"/>
              <a:buChar char="Ø"/>
            </a:pPr>
            <a:r>
              <a:rPr lang="el-GR" sz="1800" dirty="0" smtClean="0">
                <a:latin typeface="Times New Roman" pitchFamily="18" charset="0"/>
                <a:cs typeface="Times New Roman" pitchFamily="18" charset="0"/>
              </a:rPr>
              <a:t> Δίνονται στα παιδιά οδηγίες για να φτιάξουν μία κατασκευή στο σπίτι χρησιμοποιώντας άχρηστα υλικά. Έπειτα, τους ζητείται να φωτογραφίσουν την κατασκευή τους και να ανεβάσουν τη φωτογραφία στην πλατφόρμα. </a:t>
            </a:r>
          </a:p>
        </p:txBody>
      </p:sp>
      <p:sp>
        <p:nvSpPr>
          <p:cNvPr id="49" name="48 - TextBox"/>
          <p:cNvSpPr txBox="1"/>
          <p:nvPr/>
        </p:nvSpPr>
        <p:spPr>
          <a:xfrm>
            <a:off x="767408" y="1988840"/>
            <a:ext cx="10081120" cy="400110"/>
          </a:xfrm>
          <a:prstGeom prst="rect">
            <a:avLst/>
          </a:prstGeom>
          <a:noFill/>
        </p:spPr>
        <p:txBody>
          <a:bodyPr wrap="square" rtlCol="0">
            <a:spAutoFit/>
          </a:bodyPr>
          <a:lstStyle/>
          <a:p>
            <a:pPr algn="ctr"/>
            <a:r>
              <a:rPr lang="el-GR" sz="2000" b="1" dirty="0" smtClean="0">
                <a:solidFill>
                  <a:srgbClr val="002060"/>
                </a:solidFill>
                <a:latin typeface="Times New Roman" pitchFamily="18" charset="0"/>
                <a:cs typeface="Times New Roman" pitchFamily="18" charset="0"/>
              </a:rPr>
              <a:t>Μετατρέποντας τα «Άχρηστα» σε χρήσιμα</a:t>
            </a:r>
            <a:endParaRPr lang="el-GR" sz="2000" b="1" dirty="0">
              <a:solidFill>
                <a:srgbClr val="002060"/>
              </a:solidFill>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1967</TotalTime>
  <Words>1180</Words>
  <Application>Microsoft Office PowerPoint</Application>
  <PresentationFormat>Προσαρμογή</PresentationFormat>
  <Paragraphs>149</Paragraphs>
  <Slides>18</Slides>
  <Notes>18</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18</vt:i4>
      </vt:variant>
    </vt:vector>
  </HeadingPairs>
  <TitlesOfParts>
    <vt:vector size="26" baseType="lpstr">
      <vt:lpstr>Arial</vt:lpstr>
      <vt:lpstr>Calibri</vt:lpstr>
      <vt:lpstr>Roboto</vt:lpstr>
      <vt:lpstr>Times New Roman</vt:lpstr>
      <vt:lpstr>Noto Sans Symbols</vt:lpstr>
      <vt:lpstr>Wingdings</vt:lpstr>
      <vt:lpstr>Roboto Light</vt:lpstr>
      <vt:lpstr>Θέμα του Office</vt:lpstr>
      <vt:lpstr>Διαφάνεια 1</vt:lpstr>
      <vt:lpstr>Διαφάνεια 2</vt:lpstr>
      <vt:lpstr>Διαφάνεια 3</vt:lpstr>
      <vt:lpstr>Διαφάνεια 4</vt:lpstr>
      <vt:lpstr>Διαφάνεια 5</vt:lpstr>
      <vt:lpstr>Διαφάνεια 6</vt:lpstr>
      <vt:lpstr>Διαφάνεια 7</vt:lpstr>
      <vt:lpstr>2ο βήμα</vt:lpstr>
      <vt:lpstr>3ο βήμα</vt:lpstr>
      <vt:lpstr> 4ο βήμα</vt:lpstr>
      <vt:lpstr> 5ο βήμα</vt:lpstr>
      <vt:lpstr>Διαφάνεια 12</vt:lpstr>
      <vt:lpstr>Διαφάνεια 13</vt:lpstr>
      <vt:lpstr>Πηγές</vt:lpstr>
      <vt:lpstr>Πηγές</vt:lpstr>
      <vt:lpstr>Πηγές</vt:lpstr>
      <vt:lpstr>Πηγές</vt:lpstr>
      <vt:lpstr>Πηγές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User</cp:lastModifiedBy>
  <cp:revision>78</cp:revision>
  <dcterms:modified xsi:type="dcterms:W3CDTF">2021-09-17T18:47:18Z</dcterms:modified>
</cp:coreProperties>
</file>