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71" r:id="rId5"/>
    <p:sldId id="268" r:id="rId6"/>
    <p:sldId id="269" r:id="rId7"/>
    <p:sldId id="276" r:id="rId8"/>
    <p:sldId id="275" r:id="rId9"/>
    <p:sldId id="274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31039C4-652D-4FB0-8060-2D00D9FC56BF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EA3DC97-AD31-4B80-A6BC-970F0AE2CB3B}" type="slidenum">
              <a:rPr lang="el-GR" smtClean="0"/>
              <a:t>‹#›</a:t>
            </a:fld>
            <a:endParaRPr lang="el-G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31748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39C4-652D-4FB0-8060-2D00D9FC56BF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DC97-AD31-4B80-A6BC-970F0AE2C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30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39C4-652D-4FB0-8060-2D00D9FC56BF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DC97-AD31-4B80-A6BC-970F0AE2C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35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39C4-652D-4FB0-8060-2D00D9FC56BF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DC97-AD31-4B80-A6BC-970F0AE2C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956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1039C4-652D-4FB0-8060-2D00D9FC56BF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A3DC97-AD31-4B80-A6BC-970F0AE2CB3B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11010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39C4-652D-4FB0-8060-2D00D9FC56BF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DC97-AD31-4B80-A6BC-970F0AE2C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76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39C4-652D-4FB0-8060-2D00D9FC56BF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DC97-AD31-4B80-A6BC-970F0AE2C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54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39C4-652D-4FB0-8060-2D00D9FC56BF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DC97-AD31-4B80-A6BC-970F0AE2C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087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39C4-652D-4FB0-8060-2D00D9FC56BF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DC97-AD31-4B80-A6BC-970F0AE2C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782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1039C4-652D-4FB0-8060-2D00D9FC56BF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A3DC97-AD31-4B80-A6BC-970F0AE2CB3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604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1039C4-652D-4FB0-8060-2D00D9FC56BF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A3DC97-AD31-4B80-A6BC-970F0AE2CB3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290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31039C4-652D-4FB0-8060-2D00D9FC56BF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EA3DC97-AD31-4B80-A6BC-970F0AE2CB3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606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8366295-3AAD-4DA4-A885-59CE6A446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578" y="1679099"/>
            <a:ext cx="5324179" cy="3019417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78E871D-14EC-4BF8-B135-AFCD4DB3C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5803" y="4454291"/>
            <a:ext cx="7960392" cy="1086238"/>
          </a:xfrm>
        </p:spPr>
        <p:txBody>
          <a:bodyPr/>
          <a:lstStyle/>
          <a:p>
            <a:r>
              <a:rPr lang="el-GR" sz="2800" dirty="0" err="1"/>
              <a:t>Καταστασεις</a:t>
            </a:r>
            <a:r>
              <a:rPr lang="el-GR" dirty="0"/>
              <a:t> </a:t>
            </a:r>
            <a:r>
              <a:rPr lang="el-GR" sz="2800" dirty="0"/>
              <a:t>ΔΕΡΜΑΤΟΣ</a:t>
            </a:r>
          </a:p>
        </p:txBody>
      </p:sp>
    </p:spTree>
    <p:extLst>
      <p:ext uri="{BB962C8B-B14F-4D97-AF65-F5344CB8AC3E}">
        <p14:creationId xmlns:p14="http://schemas.microsoft.com/office/powerpoint/2010/main" val="279213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C6CB1B-3BD3-45A5-B076-18869067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51366" cy="1485900"/>
          </a:xfrm>
        </p:spPr>
        <p:txBody>
          <a:bodyPr/>
          <a:lstStyle/>
          <a:p>
            <a:r>
              <a:rPr lang="el-GR" dirty="0"/>
              <a:t>Διαφορές βιολογικής γήρανσης και </a:t>
            </a:r>
            <a:r>
              <a:rPr lang="el-GR" dirty="0" err="1"/>
              <a:t>φωτογήρανσης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64AEC29-6A55-461E-98FA-6956BE15E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390" y="2171700"/>
            <a:ext cx="8379219" cy="46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8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A8A1D3-F2AF-4648-AF6A-8C56245E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Καταστάσεις δέρματος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A462A4-B899-448D-9F73-4D17BD9E5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286000"/>
            <a:ext cx="4724400" cy="358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Αφυδατωμένο δέρμα </a:t>
            </a:r>
          </a:p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Η αφυδάτωση αποτελεί μία κατάσταση του δέρματος, η οποία μπορεί να εμφανιστεί σε κάθε τύπο δέρματος, υπό συνθήκες. </a:t>
            </a:r>
          </a:p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Με τον όρο «αφυδάτωση» εννοούμε τη δραστική μείωση των επιπέδων υγρασίας της επιδερμίδας κάτω του 10%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FCBC49F-3100-46FD-90B4-342190818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303" y="523995"/>
            <a:ext cx="4351899" cy="581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1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D8CD70-8315-4335-962F-57220E45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65435" cy="903849"/>
          </a:xfrm>
        </p:spPr>
        <p:txBody>
          <a:bodyPr/>
          <a:lstStyle/>
          <a:p>
            <a:r>
              <a:rPr lang="el-GR" dirty="0"/>
              <a:t>Παράγοντες που ευνοούν την αφυδάτωση: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1B52F6-7843-492F-B2EC-87894B07B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044" y="1765495"/>
            <a:ext cx="7758332" cy="3581400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Κλιματολογικές συνθήκες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(ισχυροί άνεμοι, αύξηση ή μείωση θερμοκρασίας, ηλιακή ακτινοβολία, χαμηλά επίπεδα υγρασίας)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Μη ορθή περιποίηση του δέρματος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(συχνή χρήση ακατάλληλων προϊόντων, στυπτικές - αλκοολούχες λοσιόν, σκληρά σαπούνια)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Ελλιπείς διατροφικές συνήθειες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(έλλειψη </a:t>
            </a:r>
            <a:r>
              <a:rPr lang="el-G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βιταμίνων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- ξηρότητα στο δέρμα)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Ασθένειες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(θυρεοειδής, </a:t>
            </a:r>
            <a:r>
              <a:rPr lang="el-G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ρευματοπάθειες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BC1FB7C-BCD5-4E0B-AB1C-7C1E0BE4A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600" y="4602928"/>
            <a:ext cx="2932381" cy="21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1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03DAC3-F9DC-411A-9625-620A447A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37298" cy="917917"/>
          </a:xfrm>
        </p:spPr>
        <p:txBody>
          <a:bodyPr/>
          <a:lstStyle/>
          <a:p>
            <a:r>
              <a:rPr lang="el-GR" dirty="0"/>
              <a:t>Παράγοντες που ευνοούν την αφυδάτωση: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14CB58-4F02-4B4A-8DDE-EB4E1A99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449" y="1779564"/>
            <a:ext cx="5605975" cy="3581400"/>
          </a:xfrm>
        </p:spPr>
        <p:txBody>
          <a:bodyPr>
            <a:normAutofit fontScale="92500"/>
          </a:bodyPr>
          <a:lstStyle/>
          <a:p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Ηλικία (Τα κύτταρα της επιδερμίδας χάνουν με την πάροδο των ετών την ικανότητά τους να συγκρατούν νερό- υγρασία)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Χρήση φαρμάκων και τοπική χρήση φαρμακευτικών σκευασμάτων.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Άγχος - στρες, αλκοόλ, ξενύχτι, υπερβολική κούραση κ.ά.</a:t>
            </a:r>
          </a:p>
          <a:p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5CC73F3-71AC-464A-8B8F-491E6D025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42" y="2317871"/>
            <a:ext cx="3542125" cy="25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0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45919C-1C12-4B5E-AA44-D70DE305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3769"/>
            <a:ext cx="9601200" cy="1485900"/>
          </a:xfrm>
        </p:spPr>
        <p:txBody>
          <a:bodyPr/>
          <a:lstStyle/>
          <a:p>
            <a:r>
              <a:rPr lang="el-GR" dirty="0"/>
              <a:t>Ευαίσθητο δέρμα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6D32F5-EADF-44F2-977C-033D8EFEC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114" y="1006719"/>
            <a:ext cx="7032089" cy="5536956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Το ευαίσθητο δέρμα αποτελεί επιμέρους τύπο του ξηρού δέρματος και εμφανίζεται συχνότερα στις γυναίκες.</a:t>
            </a:r>
          </a:p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Το δέρμα αυτό εμφανίζεται </a:t>
            </a:r>
          </a:p>
          <a:p>
            <a:pPr lvl="1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ξηρό</a:t>
            </a:r>
          </a:p>
          <a:p>
            <a:pPr lvl="1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με απώλεια σμήγματος</a:t>
            </a:r>
          </a:p>
          <a:p>
            <a:pPr lvl="1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συνήθως ανοιχτόχρωμο και λεπτό</a:t>
            </a:r>
          </a:p>
          <a:p>
            <a:pPr lvl="1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άμεση αντίδρασή του σε εξωτερικές επιδράσεις</a:t>
            </a:r>
          </a:p>
          <a:p>
            <a:pPr lvl="1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ερεθισμό (κοκκίνισμα)</a:t>
            </a:r>
          </a:p>
          <a:p>
            <a:pPr lvl="1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κνησμό (φαγούρα)</a:t>
            </a:r>
          </a:p>
          <a:p>
            <a:pPr lvl="1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φλόγωση (κάψιμο) </a:t>
            </a:r>
          </a:p>
          <a:p>
            <a:pPr lvl="1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επάρματα που δίνουν την αίσθηση αλλεργικής αντίδρασης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4A6B508-D4BA-4054-B6B6-53B9B99B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489" y="1749669"/>
            <a:ext cx="3596054" cy="35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0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D512F8-11C4-4A8B-B224-8485B383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734" y="247284"/>
            <a:ext cx="9629335" cy="608428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Φωτογηρασμένο</a:t>
            </a:r>
            <a:r>
              <a:rPr lang="el-GR" dirty="0"/>
              <a:t> δέρμα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CCED2A-EB83-454C-9398-59422BF02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094898"/>
            <a:ext cx="5547360" cy="5755004"/>
          </a:xfrm>
        </p:spPr>
        <p:txBody>
          <a:bodyPr>
            <a:normAutofit lnSpcReduction="10000"/>
          </a:bodyPr>
          <a:lstStyle/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Η έκθεση στην ηλιακή ακτινοβολία προκαλεί ποικίλες, μη επιθυμητές αλλοιώσεις, οι οποίες δρουν συσσωρευτικά στο δέρμα με το πέρασμα των χρόνων.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φωτογήρανση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ηλιογήρανση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είναι μια διεργασία που επέρχεται σταδιακά με τη χρόνια έκθεση στην ηλιακή ακτινοβολία (UV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Σύμφωνα με πολυάριθμα ερευνητικά δεδομένα, η επαναλαμβανόμενη έκθεση στην ηλιακή ακτινοβολία προκαλεί καταστροφικές αλλοιώσεις στις δομές του κολλαγόνου και της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ελαστίνης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στα επίπεδα του χορίου του δέρματος.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FD3C3CE-ED2D-4B9F-97FD-9791DCB57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267" y="1094898"/>
            <a:ext cx="4668204" cy="46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1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9CBD8E-9A9F-47A0-BDE5-301F8694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558997" cy="706902"/>
          </a:xfrm>
        </p:spPr>
        <p:txBody>
          <a:bodyPr/>
          <a:lstStyle/>
          <a:p>
            <a:r>
              <a:rPr lang="el-GR" dirty="0" err="1"/>
              <a:t>Φωτογηρασμένο</a:t>
            </a:r>
            <a:r>
              <a:rPr lang="el-GR" dirty="0"/>
              <a:t> δέρμα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05540AE-49D1-4B07-9768-7643DF7B3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345" y="2194927"/>
            <a:ext cx="3629465" cy="317578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6191354-5008-48FD-807B-DC46637FB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11499"/>
            <a:ext cx="3979422" cy="29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2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5FD20A-7148-4CB3-9ED2-4DC00841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Φωτογηρασμένο</a:t>
            </a:r>
            <a:r>
              <a:rPr lang="el-GR" dirty="0"/>
              <a:t> δέρμα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A455EB-E68D-4959-9A05-8D8B11735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 μορφολογικές αλλαγές που παρατηρούνται στο </a:t>
            </a:r>
            <a:r>
              <a:rPr lang="el-GR" sz="24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φωτογηρασμένο</a:t>
            </a:r>
            <a:r>
              <a:rPr lang="el-GR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δέρμα έχουν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τα ακόλουθα χαρακτηριστικά:</a:t>
            </a:r>
            <a:br>
              <a:rPr lang="el-GR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● Πάχυνση της κεράτινης στιβάδας της επιδερμίδας</a:t>
            </a:r>
            <a:br>
              <a:rPr lang="el-GR" sz="24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● Εμφάνιση </a:t>
            </a:r>
            <a:r>
              <a:rPr lang="el-GR" sz="2400" b="0" i="1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μελαγχρωματικών</a:t>
            </a:r>
            <a:r>
              <a:rPr lang="el-GR" sz="24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κηλίδων</a:t>
            </a:r>
            <a:br>
              <a:rPr lang="el-GR" sz="24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● Ακτινικές </a:t>
            </a:r>
            <a:r>
              <a:rPr lang="el-GR" sz="2400" b="0" i="1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υπερκερατώσεις</a:t>
            </a:r>
            <a:r>
              <a:rPr lang="el-GR" sz="24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b="0" i="1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προκαρκινικές</a:t>
            </a:r>
            <a:r>
              <a:rPr lang="el-GR" sz="24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βλάβες</a:t>
            </a:r>
            <a:br>
              <a:rPr lang="el-GR" sz="24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● Εμφάνιση ρυτίδων</a:t>
            </a:r>
            <a:br>
              <a:rPr lang="el-GR" sz="24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● Χαλάρωση δέρματος</a:t>
            </a:r>
            <a:br>
              <a:rPr lang="el-GR" sz="24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● Τραχιά υφή δέρματος.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425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886EF99-9153-48AD-9C7A-011CD6225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289" y="590843"/>
            <a:ext cx="10354236" cy="54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78036"/>
      </p:ext>
    </p:extLst>
  </p:cSld>
  <p:clrMapOvr>
    <a:masterClrMapping/>
  </p:clrMapOvr>
</p:sld>
</file>

<file path=ppt/theme/theme1.xml><?xml version="1.0" encoding="utf-8"?>
<a:theme xmlns:a="http://schemas.openxmlformats.org/drawingml/2006/main" name="Περικοπή">
  <a:themeElements>
    <a:clrScheme name="Περικοπή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Περικοπή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Περικοπή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Περικοπή</Template>
  <TotalTime>1254</TotalTime>
  <Words>346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Franklin Gothic Book</vt:lpstr>
      <vt:lpstr>Περικοπή</vt:lpstr>
      <vt:lpstr>Καταστασεις ΔΕΡΜΑΤΟΣ</vt:lpstr>
      <vt:lpstr>Καταστάσεις δέρματος</vt:lpstr>
      <vt:lpstr>Παράγοντες που ευνοούν την αφυδάτωση: </vt:lpstr>
      <vt:lpstr>Παράγοντες που ευνοούν την αφυδάτωση: </vt:lpstr>
      <vt:lpstr>Ευαίσθητο δέρμα </vt:lpstr>
      <vt:lpstr>Φωτογηρασμένο δέρμα </vt:lpstr>
      <vt:lpstr>Φωτογηρασμένο δέρμα </vt:lpstr>
      <vt:lpstr>Φωτογηρασμένο δέρμα </vt:lpstr>
      <vt:lpstr>PowerPoint Presentation</vt:lpstr>
      <vt:lpstr>Διαφορές βιολογικής γήρανσης και φωτογήρανσης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ΤΥΠΟΙ ΔΕΡΜΑΤΟΣ</dc:title>
  <dc:creator>Zizila!!!</dc:creator>
  <cp:lastModifiedBy>Eirini Matsaridou</cp:lastModifiedBy>
  <cp:revision>34</cp:revision>
  <dcterms:created xsi:type="dcterms:W3CDTF">2020-11-03T18:13:54Z</dcterms:created>
  <dcterms:modified xsi:type="dcterms:W3CDTF">2022-09-21T14:07:38Z</dcterms:modified>
</cp:coreProperties>
</file>