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photoAlbum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294E9-62B2-4D22-A425-81343C4C7FA9}" type="datetimeFigureOut">
              <a:rPr lang="el-GR" smtClean="0"/>
              <a:t>10/1/2021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F6C3-79A4-4BFC-AB40-1C2C7111CB9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146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294E9-62B2-4D22-A425-81343C4C7FA9}" type="datetimeFigureOut">
              <a:rPr lang="el-GR" smtClean="0"/>
              <a:t>10/1/2021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F6C3-79A4-4BFC-AB40-1C2C7111CB9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7044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294E9-62B2-4D22-A425-81343C4C7FA9}" type="datetimeFigureOut">
              <a:rPr lang="el-GR" smtClean="0"/>
              <a:t>10/1/2021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F6C3-79A4-4BFC-AB40-1C2C7111CB9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0162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294E9-62B2-4D22-A425-81343C4C7FA9}" type="datetimeFigureOut">
              <a:rPr lang="el-GR" smtClean="0"/>
              <a:t>10/1/2021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F6C3-79A4-4BFC-AB40-1C2C7111CB9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393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294E9-62B2-4D22-A425-81343C4C7FA9}" type="datetimeFigureOut">
              <a:rPr lang="el-GR" smtClean="0"/>
              <a:t>10/1/2021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F6C3-79A4-4BFC-AB40-1C2C7111CB9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5886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294E9-62B2-4D22-A425-81343C4C7FA9}" type="datetimeFigureOut">
              <a:rPr lang="el-GR" smtClean="0"/>
              <a:t>10/1/2021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F6C3-79A4-4BFC-AB40-1C2C7111CB9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6383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294E9-62B2-4D22-A425-81343C4C7FA9}" type="datetimeFigureOut">
              <a:rPr lang="el-GR" smtClean="0"/>
              <a:t>10/1/2021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F6C3-79A4-4BFC-AB40-1C2C7111CB9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9063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294E9-62B2-4D22-A425-81343C4C7FA9}" type="datetimeFigureOut">
              <a:rPr lang="el-GR" smtClean="0"/>
              <a:t>10/1/2021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F6C3-79A4-4BFC-AB40-1C2C7111CB9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8959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294E9-62B2-4D22-A425-81343C4C7FA9}" type="datetimeFigureOut">
              <a:rPr lang="el-GR" smtClean="0"/>
              <a:t>10/1/2021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F6C3-79A4-4BFC-AB40-1C2C7111CB9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5151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294E9-62B2-4D22-A425-81343C4C7FA9}" type="datetimeFigureOut">
              <a:rPr lang="el-GR" smtClean="0"/>
              <a:t>10/1/2021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F6C3-79A4-4BFC-AB40-1C2C7111CB9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8631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294E9-62B2-4D22-A425-81343C4C7FA9}" type="datetimeFigureOut">
              <a:rPr lang="el-GR" smtClean="0"/>
              <a:t>10/1/2021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F6C3-79A4-4BFC-AB40-1C2C7111CB9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6269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294E9-62B2-4D22-A425-81343C4C7FA9}" type="datetimeFigureOut">
              <a:rPr lang="el-GR" smtClean="0"/>
              <a:t>10/1/2021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5F6C3-79A4-4BFC-AB40-1C2C7111CB9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98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Η χρησιμότητα του Νερού.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64754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ΠΙΝΑΚΕΣ ΑΝΑΦΟΡΑΣ ΓΙΑ ΤΟ ΝΕΡΟ_Σελίδα_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3436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ΠΙΝΑΚΕΣ ΑΝΑΦΟΡΑΣ ΓΙΑ ΤΟ ΝΕΡΟ_Σελίδα_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2734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ΠΙΝΑΚΕΣ ΑΝΑΦΟΡΑΣ ΓΙΑ ΤΟ ΝΕΡΟ_Σελίδα_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381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ΠΙΝΑΚΕΣ ΑΝΑΦΟΡΑΣ ΓΙΑ ΤΟ ΝΕΡΟ_Σελίδα_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4614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ΠΙΝΑΚΕΣ ΑΝΑΦΟΡΑΣ ΓΙΑ ΤΟ ΝΕΡΟ_Σελίδα_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4303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ΠΙΝΑΚΕΣ ΑΝΑΦΟΡΑΣ ΓΙΑ ΤΟ ΝΕΡΟ_Σελίδα_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7369583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Προβολή στην οθόνη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8" baseType="lpstr">
      <vt:lpstr>Θέμα του Office</vt:lpstr>
      <vt:lpstr>Η χρησιμότητα του Νερού.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χρησιμότητα του Νερού.</dc:title>
  <dc:creator>user</dc:creator>
  <cp:lastModifiedBy>user</cp:lastModifiedBy>
  <cp:revision>1</cp:revision>
  <dcterms:created xsi:type="dcterms:W3CDTF">2021-01-10T08:59:20Z</dcterms:created>
  <dcterms:modified xsi:type="dcterms:W3CDTF">2021-01-10T09:00:16Z</dcterms:modified>
</cp:coreProperties>
</file>