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1756" r:id="rId2"/>
    <p:sldId id="1779" r:id="rId3"/>
    <p:sldId id="1780" r:id="rId4"/>
    <p:sldId id="1781" r:id="rId5"/>
    <p:sldId id="1782" r:id="rId6"/>
    <p:sldId id="1783" r:id="rId7"/>
    <p:sldId id="1784" r:id="rId8"/>
    <p:sldId id="1785" r:id="rId9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FA0A"/>
    <a:srgbClr val="00800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88" autoAdjust="0"/>
    <p:restoredTop sz="93357" autoAdjust="0"/>
  </p:normalViewPr>
  <p:slideViewPr>
    <p:cSldViewPr>
      <p:cViewPr varScale="1">
        <p:scale>
          <a:sx n="71" d="100"/>
          <a:sy n="71" d="100"/>
        </p:scale>
        <p:origin x="11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609CD-0AC0-477E-9AE6-AE2EF9036F98}" type="datetimeFigureOut">
              <a:rPr lang="el-GR" smtClean="0"/>
              <a:t>11/9/2022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6C5936-63B1-476B-BC24-8782F8FFAB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3797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1E323-8F98-459F-9DBC-E51959FA9F6B}" type="datetimeFigureOut">
              <a:rPr lang="el-GR"/>
              <a:pPr>
                <a:defRPr/>
              </a:pPr>
              <a:t>11/9/2022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60084-7828-42BD-820C-31E58FA61B7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16455-B1BE-439A-A04C-5053B28B4797}" type="datetimeFigureOut">
              <a:rPr lang="el-GR"/>
              <a:pPr>
                <a:defRPr/>
              </a:pPr>
              <a:t>11/9/2022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F76A8-9FA9-4F0F-ADA6-C9C1FC50DAB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4BC3C-74A6-43FB-BE53-6DC474D394D1}" type="datetimeFigureOut">
              <a:rPr lang="el-GR"/>
              <a:pPr>
                <a:defRPr/>
              </a:pPr>
              <a:t>11/9/2022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35758-4570-4179-8D86-9B02EDBBC1D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96ECC-AB50-41D6-A53F-D507BC5429DC}" type="datetimeFigureOut">
              <a:rPr lang="el-GR"/>
              <a:pPr>
                <a:defRPr/>
              </a:pPr>
              <a:t>11/9/2022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16CC1-9F4E-4D3C-9909-A1954765F16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2E4CC-7B2F-46D0-A6A9-7CFC674C2AC9}" type="datetimeFigureOut">
              <a:rPr lang="el-GR"/>
              <a:pPr>
                <a:defRPr/>
              </a:pPr>
              <a:t>11/9/2022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0CE84-FDAB-4C66-98E6-6B4DCCBD59E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0F596-04EE-4205-AE97-17913DDAD14F}" type="datetimeFigureOut">
              <a:rPr lang="el-GR"/>
              <a:pPr>
                <a:defRPr/>
              </a:pPr>
              <a:t>11/9/2022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DA7F0-4113-4FAE-A156-CA363EA6901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C40E6-3AB8-4449-A9F0-404A98A5EF18}" type="datetimeFigureOut">
              <a:rPr lang="el-GR"/>
              <a:pPr>
                <a:defRPr/>
              </a:pPr>
              <a:t>11/9/2022</a:t>
            </a:fld>
            <a:endParaRPr lang="el-GR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3842B-BFA2-4AC3-A3AF-72D222BE6F9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944C1-A276-45CD-BE53-7186BDCEC088}" type="datetimeFigureOut">
              <a:rPr lang="el-GR"/>
              <a:pPr>
                <a:defRPr/>
              </a:pPr>
              <a:t>11/9/2022</a:t>
            </a:fld>
            <a:endParaRPr lang="el-GR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13B26-0C96-4E3D-BABF-457E5021DDA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FF6A7-9714-4DB7-B2EC-831996A327B3}" type="datetimeFigureOut">
              <a:rPr lang="el-GR"/>
              <a:pPr>
                <a:defRPr/>
              </a:pPr>
              <a:t>11/9/2022</a:t>
            </a:fld>
            <a:endParaRPr lang="el-GR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2AE30-D83B-4319-8188-64E431F131B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6F8CD-6030-44A7-8EAA-86A79136C96E}" type="datetimeFigureOut">
              <a:rPr lang="el-GR"/>
              <a:pPr>
                <a:defRPr/>
              </a:pPr>
              <a:t>11/9/2022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60A40-0752-473B-A09F-4123AB1A62D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23C26-4AD9-4244-A484-0823239C38E3}" type="datetimeFigureOut">
              <a:rPr lang="el-GR"/>
              <a:pPr>
                <a:defRPr/>
              </a:pPr>
              <a:t>11/9/2022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AF650-14B2-4A73-AC0B-1D696439C88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</a:p>
        </p:txBody>
      </p:sp>
      <p:sp>
        <p:nvSpPr>
          <p:cNvPr id="1027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383CF2-C33D-4267-A7F4-FE850BD98217}" type="datetimeFigureOut">
              <a:rPr lang="el-GR"/>
              <a:pPr>
                <a:defRPr/>
              </a:pPr>
              <a:t>11/9/2022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1087CB-232E-4FDE-9B02-173D48D7ED0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0000"/>
          </a:xfrm>
          <a:prstGeom prst="rect">
            <a:avLst/>
          </a:prstGeom>
        </p:spPr>
      </p:pic>
      <p:sp>
        <p:nvSpPr>
          <p:cNvPr id="16" name="1 - Τίτλος"/>
          <p:cNvSpPr txBox="1">
            <a:spLocks/>
          </p:cNvSpPr>
          <p:nvPr/>
        </p:nvSpPr>
        <p:spPr>
          <a:xfrm>
            <a:off x="504000" y="2016000"/>
            <a:ext cx="7488000" cy="936000"/>
          </a:xfrm>
          <a:prstGeom prst="rect">
            <a:avLst/>
          </a:prstGeom>
          <a:effectLst>
            <a:innerShdw blurRad="114300">
              <a:srgbClr val="7030A0">
                <a:alpha val="16000"/>
              </a:srgbClr>
            </a:innerShdw>
          </a:effectLst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l-GR" sz="4000" b="1" dirty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127000" dist="127000" dir="2700000" algn="ctr" rotWithShape="0">
                    <a:srgbClr val="002060"/>
                  </a:outerShdw>
                </a:effectLst>
                <a:latin typeface="+mj-lt"/>
                <a:ea typeface="+mj-ea"/>
                <a:cs typeface="+mj-cs"/>
              </a:rPr>
              <a:t>ΒΑΣΙΚΕΣ ΓΝΩΣΕΙΣ ΚΑΙ </a:t>
            </a:r>
            <a:r>
              <a:rPr lang="el-GR" sz="4000" b="1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127000" dist="127000" dir="2700000" algn="ctr" rotWithShape="0">
                    <a:srgbClr val="002060"/>
                  </a:outerShdw>
                </a:effectLst>
                <a:latin typeface="+mj-lt"/>
                <a:ea typeface="+mj-ea"/>
                <a:cs typeface="+mj-cs"/>
              </a:rPr>
              <a:t>ΕΝΝΟΙΕΣ</a:t>
            </a:r>
            <a:endParaRPr lang="el-GR" sz="4000" b="1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127000" dist="127000" dir="2700000" algn="ctr" rotWithShape="0">
                  <a:srgbClr val="00206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7" name="1 - Τίτλος"/>
          <p:cNvSpPr txBox="1">
            <a:spLocks/>
          </p:cNvSpPr>
          <p:nvPr/>
        </p:nvSpPr>
        <p:spPr>
          <a:xfrm>
            <a:off x="0" y="1368000"/>
            <a:ext cx="7992000" cy="638944"/>
          </a:xfrm>
          <a:prstGeom prst="rect">
            <a:avLst/>
          </a:prstGeom>
          <a:effectLst>
            <a:innerShdw blurRad="114300">
              <a:srgbClr val="7030A0">
                <a:alpha val="16000"/>
              </a:srgbClr>
            </a:innerShdw>
          </a:effectLst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l-GR" sz="3000" b="1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127000" dist="127000" dir="2700000" algn="ctr" rotWithShape="0">
                    <a:srgbClr val="002060"/>
                  </a:outerShdw>
                </a:effectLst>
                <a:latin typeface="+mj-lt"/>
                <a:ea typeface="+mj-ea"/>
                <a:cs typeface="+mj-cs"/>
              </a:rPr>
              <a:t>Κεφάλαιο </a:t>
            </a:r>
            <a:r>
              <a:rPr lang="en-US" sz="3000" b="1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127000" dist="127000" dir="2700000" algn="ctr" rotWithShape="0">
                    <a:srgbClr val="002060"/>
                  </a:outerShdw>
                </a:effectLst>
                <a:latin typeface="+mj-lt"/>
                <a:ea typeface="+mj-ea"/>
                <a:cs typeface="+mj-cs"/>
              </a:rPr>
              <a:t>1</a:t>
            </a:r>
            <a:endParaRPr lang="el-GR" sz="3000" b="1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127000" dist="127000" dir="2700000" algn="ctr" rotWithShape="0">
                  <a:srgbClr val="00206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1 - Τίτλος"/>
          <p:cNvSpPr txBox="1">
            <a:spLocks/>
          </p:cNvSpPr>
          <p:nvPr/>
        </p:nvSpPr>
        <p:spPr>
          <a:xfrm>
            <a:off x="510039" y="3140968"/>
            <a:ext cx="749593" cy="720080"/>
          </a:xfrm>
          <a:prstGeom prst="rect">
            <a:avLst/>
          </a:prstGeom>
          <a:effectLst>
            <a:innerShdw blurRad="114300">
              <a:srgbClr val="7030A0">
                <a:alpha val="16000"/>
              </a:srgbClr>
            </a:innerShdw>
          </a:effectLst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l-GR" sz="3000" b="1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127000" dist="127000" dir="2700000" algn="ctr" rotWithShape="0">
                    <a:srgbClr val="002060"/>
                  </a:outerShdw>
                </a:effectLst>
                <a:latin typeface="+mj-lt"/>
                <a:ea typeface="+mj-ea"/>
                <a:cs typeface="+mj-cs"/>
              </a:rPr>
              <a:t>1.1</a:t>
            </a:r>
            <a:endParaRPr lang="el-GR" sz="3000" b="1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127000" dist="127000" dir="2700000" algn="ctr" rotWithShape="0">
                  <a:srgbClr val="00206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1 - Τίτλος"/>
          <p:cNvSpPr txBox="1">
            <a:spLocks/>
          </p:cNvSpPr>
          <p:nvPr/>
        </p:nvSpPr>
        <p:spPr>
          <a:xfrm>
            <a:off x="1187624" y="3140968"/>
            <a:ext cx="6797961" cy="720080"/>
          </a:xfrm>
          <a:prstGeom prst="rect">
            <a:avLst/>
          </a:prstGeom>
          <a:effectLst>
            <a:innerShdw blurRad="114300">
              <a:srgbClr val="7030A0">
                <a:alpha val="16000"/>
              </a:srgbClr>
            </a:innerShdw>
          </a:effectLst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l-GR" sz="3000" b="1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127000" dist="127000" dir="2700000" algn="ctr" rotWithShape="0">
                    <a:srgbClr val="002060"/>
                  </a:outerShdw>
                </a:effectLst>
                <a:latin typeface="+mj-lt"/>
                <a:ea typeface="+mj-ea"/>
                <a:cs typeface="+mj-cs"/>
              </a:rPr>
              <a:t>Ηλεκτρισμός και ηλεκτρικό φορτίο</a:t>
            </a:r>
            <a:endParaRPr lang="el-GR" sz="3000" b="1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127000" dist="127000" dir="2700000" algn="ctr" rotWithShape="0">
                  <a:srgbClr val="00206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540000" y="4005064"/>
            <a:ext cx="7416000" cy="72008"/>
          </a:xfrm>
          <a:prstGeom prst="rect">
            <a:avLst/>
          </a:prstGeom>
          <a:solidFill>
            <a:srgbClr val="FFE2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000" y="1846800"/>
            <a:ext cx="714286" cy="723810"/>
          </a:xfrm>
          <a:prstGeom prst="rect">
            <a:avLst/>
          </a:prstGeom>
        </p:spPr>
      </p:pic>
      <p:sp>
        <p:nvSpPr>
          <p:cNvPr id="11" name="1 - Τίτλος"/>
          <p:cNvSpPr txBox="1">
            <a:spLocks/>
          </p:cNvSpPr>
          <p:nvPr/>
        </p:nvSpPr>
        <p:spPr>
          <a:xfrm>
            <a:off x="8039524" y="1955304"/>
            <a:ext cx="564924" cy="477054"/>
          </a:xfrm>
          <a:prstGeom prst="rect">
            <a:avLst/>
          </a:prstGeom>
          <a:effectLst>
            <a:innerShdw blurRad="114300">
              <a:srgbClr val="7030A0">
                <a:alpha val="16000"/>
              </a:srgbClr>
            </a:innerShdw>
          </a:effectLst>
        </p:spPr>
        <p:txBody>
          <a:bodyPr wrap="square" anchor="ctr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500" b="1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127000" dist="127000" dir="2700000" algn="ctr" rotWithShape="0">
                    <a:srgbClr val="002060"/>
                  </a:outerShdw>
                </a:effectLst>
                <a:latin typeface="+mj-lt"/>
                <a:ea typeface="+mj-ea"/>
                <a:cs typeface="+mj-cs"/>
              </a:rPr>
              <a:t>2</a:t>
            </a:r>
            <a:endParaRPr lang="el-GR" sz="2500" b="1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127000" dist="127000" dir="2700000" algn="ctr" rotWithShape="0">
                  <a:srgbClr val="00206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1761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0000"/>
          </a:xfrm>
          <a:prstGeom prst="rect">
            <a:avLst/>
          </a:prstGeom>
        </p:spPr>
      </p:pic>
      <p:sp>
        <p:nvSpPr>
          <p:cNvPr id="9" name="1 - Τίτλος"/>
          <p:cNvSpPr txBox="1">
            <a:spLocks/>
          </p:cNvSpPr>
          <p:nvPr/>
        </p:nvSpPr>
        <p:spPr>
          <a:xfrm>
            <a:off x="215024" y="0"/>
            <a:ext cx="8726166" cy="954000"/>
          </a:xfrm>
          <a:prstGeom prst="rect">
            <a:avLst/>
          </a:prstGeom>
          <a:effectLst>
            <a:innerShdw blurRad="114300">
              <a:srgbClr val="7030A0">
                <a:alpha val="16000"/>
              </a:srgbClr>
            </a:innerShdw>
          </a:effectLst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l-GR" sz="4000" b="1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127000" dist="127000" dir="2700000" algn="ctr" rotWithShape="0">
                    <a:srgbClr val="002060"/>
                  </a:outerShdw>
                </a:effectLst>
                <a:latin typeface="+mj-lt"/>
              </a:rPr>
              <a:t>Δομή της ύλης</a:t>
            </a:r>
            <a:endParaRPr lang="el-GR" sz="4000" b="1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127000" dist="127000" dir="2700000" algn="ctr" rotWithShape="0">
                  <a:srgbClr val="002060"/>
                </a:outerShdw>
              </a:effectLst>
              <a:latin typeface="+mj-lt"/>
            </a:endParaRPr>
          </a:p>
        </p:txBody>
      </p:sp>
      <p:sp>
        <p:nvSpPr>
          <p:cNvPr id="8" name="2 - Θέση περιεχομένου"/>
          <p:cNvSpPr txBox="1">
            <a:spLocks/>
          </p:cNvSpPr>
          <p:nvPr/>
        </p:nvSpPr>
        <p:spPr bwMode="auto">
          <a:xfrm>
            <a:off x="144000" y="979199"/>
            <a:ext cx="8895600" cy="587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  <a:spcAft>
                <a:spcPts val="600"/>
              </a:spcAft>
            </a:pPr>
            <a:endParaRPr lang="el-GR" sz="2800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2" name="Εικόνα 1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118" y="979199"/>
            <a:ext cx="9144000" cy="58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64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0000"/>
          </a:xfrm>
          <a:prstGeom prst="rect">
            <a:avLst/>
          </a:prstGeom>
        </p:spPr>
      </p:pic>
      <p:sp>
        <p:nvSpPr>
          <p:cNvPr id="9" name="1 - Τίτλος"/>
          <p:cNvSpPr txBox="1">
            <a:spLocks/>
          </p:cNvSpPr>
          <p:nvPr/>
        </p:nvSpPr>
        <p:spPr>
          <a:xfrm>
            <a:off x="215024" y="0"/>
            <a:ext cx="8726166" cy="954000"/>
          </a:xfrm>
          <a:prstGeom prst="rect">
            <a:avLst/>
          </a:prstGeom>
          <a:effectLst>
            <a:innerShdw blurRad="114300">
              <a:srgbClr val="7030A0">
                <a:alpha val="16000"/>
              </a:srgbClr>
            </a:innerShdw>
          </a:effectLst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l-GR" sz="4000" b="1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127000" dist="127000" dir="2700000" algn="ctr" rotWithShape="0">
                    <a:srgbClr val="002060"/>
                  </a:outerShdw>
                </a:effectLst>
                <a:latin typeface="+mj-lt"/>
              </a:rPr>
              <a:t>Θετικά και Αρνητικά Ιόντα</a:t>
            </a:r>
            <a:endParaRPr lang="el-GR" sz="4000" b="1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127000" dist="127000" dir="2700000" algn="ctr" rotWithShape="0">
                  <a:srgbClr val="002060"/>
                </a:outerShdw>
              </a:effectLst>
              <a:latin typeface="+mj-lt"/>
            </a:endParaRPr>
          </a:p>
        </p:txBody>
      </p:sp>
      <p:sp>
        <p:nvSpPr>
          <p:cNvPr id="8" name="2 - Θέση περιεχομένου"/>
          <p:cNvSpPr txBox="1">
            <a:spLocks/>
          </p:cNvSpPr>
          <p:nvPr/>
        </p:nvSpPr>
        <p:spPr bwMode="auto">
          <a:xfrm>
            <a:off x="144000" y="979199"/>
            <a:ext cx="8895600" cy="587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  <a:spcAft>
                <a:spcPts val="600"/>
              </a:spcAft>
            </a:pPr>
            <a:endParaRPr lang="el-GR" sz="2800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4" name="Εικόνα 3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0728"/>
            <a:ext cx="9144000" cy="58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88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0000"/>
          </a:xfrm>
          <a:prstGeom prst="rect">
            <a:avLst/>
          </a:prstGeom>
        </p:spPr>
      </p:pic>
      <p:sp>
        <p:nvSpPr>
          <p:cNvPr id="9" name="1 - Τίτλος"/>
          <p:cNvSpPr txBox="1">
            <a:spLocks/>
          </p:cNvSpPr>
          <p:nvPr/>
        </p:nvSpPr>
        <p:spPr>
          <a:xfrm>
            <a:off x="215024" y="0"/>
            <a:ext cx="8726166" cy="954000"/>
          </a:xfrm>
          <a:prstGeom prst="rect">
            <a:avLst/>
          </a:prstGeom>
          <a:effectLst>
            <a:innerShdw blurRad="114300">
              <a:srgbClr val="7030A0">
                <a:alpha val="16000"/>
              </a:srgbClr>
            </a:innerShdw>
          </a:effectLst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l-GR" sz="4000" b="1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127000" dist="127000" dir="2700000" algn="ctr" rotWithShape="0">
                    <a:srgbClr val="002060"/>
                  </a:outerShdw>
                </a:effectLst>
                <a:latin typeface="+mj-lt"/>
              </a:rPr>
              <a:t>Μέταλλα</a:t>
            </a:r>
            <a:endParaRPr lang="el-GR" sz="4000" b="1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127000" dist="127000" dir="2700000" algn="ctr" rotWithShape="0">
                  <a:srgbClr val="002060"/>
                </a:outerShdw>
              </a:effectLst>
              <a:latin typeface="+mj-lt"/>
            </a:endParaRPr>
          </a:p>
        </p:txBody>
      </p:sp>
      <p:sp>
        <p:nvSpPr>
          <p:cNvPr id="8" name="2 - Θέση περιεχομένου"/>
          <p:cNvSpPr txBox="1">
            <a:spLocks/>
          </p:cNvSpPr>
          <p:nvPr/>
        </p:nvSpPr>
        <p:spPr bwMode="auto">
          <a:xfrm>
            <a:off x="144000" y="979199"/>
            <a:ext cx="8895600" cy="587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  <a:spcAft>
                <a:spcPts val="600"/>
              </a:spcAft>
            </a:pPr>
            <a:endParaRPr lang="el-GR" sz="2800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2" name="Εικόνα 1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0000"/>
            <a:ext cx="9144000" cy="58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88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0000"/>
          </a:xfrm>
          <a:prstGeom prst="rect">
            <a:avLst/>
          </a:prstGeom>
        </p:spPr>
      </p:pic>
      <p:sp>
        <p:nvSpPr>
          <p:cNvPr id="9" name="1 - Τίτλος"/>
          <p:cNvSpPr txBox="1">
            <a:spLocks/>
          </p:cNvSpPr>
          <p:nvPr/>
        </p:nvSpPr>
        <p:spPr>
          <a:xfrm>
            <a:off x="215024" y="0"/>
            <a:ext cx="8726166" cy="954000"/>
          </a:xfrm>
          <a:prstGeom prst="rect">
            <a:avLst/>
          </a:prstGeom>
          <a:effectLst>
            <a:innerShdw blurRad="114300">
              <a:srgbClr val="7030A0">
                <a:alpha val="16000"/>
              </a:srgbClr>
            </a:innerShdw>
          </a:effectLst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l-GR" sz="4000" b="1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127000" dist="127000" dir="2700000" algn="ctr" rotWithShape="0">
                    <a:srgbClr val="002060"/>
                  </a:outerShdw>
                </a:effectLst>
                <a:latin typeface="+mj-lt"/>
              </a:rPr>
              <a:t>Αρχή διατήρησης του φορτίου</a:t>
            </a:r>
            <a:endParaRPr lang="el-GR" sz="4000" b="1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127000" dist="127000" dir="2700000" algn="ctr" rotWithShape="0">
                  <a:srgbClr val="002060"/>
                </a:outerShdw>
              </a:effectLst>
              <a:latin typeface="+mj-lt"/>
            </a:endParaRPr>
          </a:p>
        </p:txBody>
      </p:sp>
      <p:sp>
        <p:nvSpPr>
          <p:cNvPr id="8" name="2 - Θέση περιεχομένου"/>
          <p:cNvSpPr txBox="1">
            <a:spLocks/>
          </p:cNvSpPr>
          <p:nvPr/>
        </p:nvSpPr>
        <p:spPr bwMode="auto">
          <a:xfrm>
            <a:off x="144000" y="979199"/>
            <a:ext cx="8895600" cy="587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  <a:spcAft>
                <a:spcPts val="600"/>
              </a:spcAft>
            </a:pPr>
            <a:endParaRPr lang="el-GR" sz="2800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4" name="Εικόνα 3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-15454" y="981000"/>
            <a:ext cx="9144000" cy="58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84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0000"/>
          </a:xfrm>
          <a:prstGeom prst="rect">
            <a:avLst/>
          </a:prstGeom>
        </p:spPr>
      </p:pic>
      <p:sp>
        <p:nvSpPr>
          <p:cNvPr id="9" name="1 - Τίτλος"/>
          <p:cNvSpPr txBox="1">
            <a:spLocks/>
          </p:cNvSpPr>
          <p:nvPr/>
        </p:nvSpPr>
        <p:spPr>
          <a:xfrm>
            <a:off x="215024" y="0"/>
            <a:ext cx="8726166" cy="954000"/>
          </a:xfrm>
          <a:prstGeom prst="rect">
            <a:avLst/>
          </a:prstGeom>
          <a:effectLst>
            <a:innerShdw blurRad="114300">
              <a:srgbClr val="7030A0">
                <a:alpha val="16000"/>
              </a:srgbClr>
            </a:innerShdw>
          </a:effectLst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l-GR" sz="4000" b="1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127000" dist="127000" dir="2700000" algn="ctr" rotWithShape="0">
                    <a:srgbClr val="002060"/>
                  </a:outerShdw>
                </a:effectLst>
                <a:latin typeface="+mj-lt"/>
              </a:rPr>
              <a:t>Αρχή διατήρησης του φορτίου</a:t>
            </a:r>
            <a:endParaRPr lang="el-GR" sz="4000" b="1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127000" dist="127000" dir="2700000" algn="ctr" rotWithShape="0">
                  <a:srgbClr val="002060"/>
                </a:outerShdw>
              </a:effectLst>
              <a:latin typeface="+mj-lt"/>
            </a:endParaRPr>
          </a:p>
        </p:txBody>
      </p:sp>
      <p:sp>
        <p:nvSpPr>
          <p:cNvPr id="8" name="2 - Θέση περιεχομένου"/>
          <p:cNvSpPr txBox="1">
            <a:spLocks/>
          </p:cNvSpPr>
          <p:nvPr/>
        </p:nvSpPr>
        <p:spPr bwMode="auto">
          <a:xfrm>
            <a:off x="144000" y="979199"/>
            <a:ext cx="8895600" cy="587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  <a:spcAft>
                <a:spcPts val="600"/>
              </a:spcAft>
            </a:pPr>
            <a:endParaRPr lang="el-GR" sz="2800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2" name="Εικόνα 1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-10244" y="981000"/>
            <a:ext cx="9144000" cy="58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19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0000"/>
          </a:xfrm>
          <a:prstGeom prst="rect">
            <a:avLst/>
          </a:prstGeom>
        </p:spPr>
      </p:pic>
      <p:sp>
        <p:nvSpPr>
          <p:cNvPr id="9" name="1 - Τίτλος"/>
          <p:cNvSpPr txBox="1">
            <a:spLocks/>
          </p:cNvSpPr>
          <p:nvPr/>
        </p:nvSpPr>
        <p:spPr>
          <a:xfrm>
            <a:off x="215024" y="0"/>
            <a:ext cx="8726166" cy="954000"/>
          </a:xfrm>
          <a:prstGeom prst="rect">
            <a:avLst/>
          </a:prstGeom>
          <a:effectLst>
            <a:innerShdw blurRad="114300">
              <a:srgbClr val="7030A0">
                <a:alpha val="16000"/>
              </a:srgbClr>
            </a:innerShdw>
          </a:effectLst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l-GR" sz="4000" b="1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127000" dist="127000" dir="2700000" algn="ctr" rotWithShape="0">
                    <a:srgbClr val="002060"/>
                  </a:outerShdw>
                </a:effectLst>
                <a:latin typeface="+mj-lt"/>
              </a:rPr>
              <a:t>Νόμος του </a:t>
            </a:r>
            <a:r>
              <a:rPr lang="el-GR" sz="4000" b="1" dirty="0" err="1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127000" dist="127000" dir="2700000" algn="ctr" rotWithShape="0">
                    <a:srgbClr val="002060"/>
                  </a:outerShdw>
                </a:effectLst>
                <a:latin typeface="+mj-lt"/>
              </a:rPr>
              <a:t>Κουλόμπ</a:t>
            </a:r>
            <a:endParaRPr lang="el-GR" sz="4000" b="1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127000" dist="127000" dir="2700000" algn="ctr" rotWithShape="0">
                  <a:srgbClr val="002060"/>
                </a:outerShdw>
              </a:effectLst>
              <a:latin typeface="+mj-lt"/>
            </a:endParaRPr>
          </a:p>
        </p:txBody>
      </p:sp>
      <p:sp>
        <p:nvSpPr>
          <p:cNvPr id="8" name="2 - Θέση περιεχομένου"/>
          <p:cNvSpPr txBox="1">
            <a:spLocks/>
          </p:cNvSpPr>
          <p:nvPr/>
        </p:nvSpPr>
        <p:spPr bwMode="auto">
          <a:xfrm>
            <a:off x="144000" y="979199"/>
            <a:ext cx="8895600" cy="587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  <a:spcAft>
                <a:spcPts val="600"/>
              </a:spcAft>
            </a:pPr>
            <a:endParaRPr lang="el-GR" sz="2800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4" name="Εικόνα 3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9198"/>
            <a:ext cx="9144000" cy="58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6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0000"/>
          </a:xfrm>
          <a:prstGeom prst="rect">
            <a:avLst/>
          </a:prstGeom>
        </p:spPr>
      </p:pic>
      <p:sp>
        <p:nvSpPr>
          <p:cNvPr id="9" name="1 - Τίτλος"/>
          <p:cNvSpPr txBox="1">
            <a:spLocks/>
          </p:cNvSpPr>
          <p:nvPr/>
        </p:nvSpPr>
        <p:spPr>
          <a:xfrm>
            <a:off x="215024" y="0"/>
            <a:ext cx="8726166" cy="954000"/>
          </a:xfrm>
          <a:prstGeom prst="rect">
            <a:avLst/>
          </a:prstGeom>
          <a:effectLst>
            <a:innerShdw blurRad="114300">
              <a:srgbClr val="7030A0">
                <a:alpha val="16000"/>
              </a:srgbClr>
            </a:innerShdw>
          </a:effectLst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l-GR" sz="4000" b="1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127000" dist="127000" dir="2700000" algn="ctr" rotWithShape="0">
                    <a:srgbClr val="002060"/>
                  </a:outerShdw>
                </a:effectLst>
                <a:latin typeface="+mj-lt"/>
              </a:rPr>
              <a:t>Νόμος του </a:t>
            </a:r>
            <a:r>
              <a:rPr lang="el-GR" sz="4000" b="1" dirty="0" err="1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127000" dist="127000" dir="2700000" algn="ctr" rotWithShape="0">
                    <a:srgbClr val="002060"/>
                  </a:outerShdw>
                </a:effectLst>
                <a:latin typeface="+mj-lt"/>
              </a:rPr>
              <a:t>Κουλόμπ</a:t>
            </a:r>
            <a:endParaRPr lang="el-GR" sz="4000" b="1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127000" dist="127000" dir="2700000" algn="ctr" rotWithShape="0">
                  <a:srgbClr val="002060"/>
                </a:outerShdw>
              </a:effectLst>
              <a:latin typeface="+mj-lt"/>
            </a:endParaRPr>
          </a:p>
        </p:txBody>
      </p:sp>
      <p:sp>
        <p:nvSpPr>
          <p:cNvPr id="8" name="2 - Θέση περιεχομένου"/>
          <p:cNvSpPr txBox="1">
            <a:spLocks/>
          </p:cNvSpPr>
          <p:nvPr/>
        </p:nvSpPr>
        <p:spPr bwMode="auto">
          <a:xfrm>
            <a:off x="144000" y="979199"/>
            <a:ext cx="8895600" cy="587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  <a:spcAft>
                <a:spcPts val="600"/>
              </a:spcAft>
            </a:pPr>
            <a:endParaRPr lang="el-GR" sz="2800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2" name="Εικόνα 1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4000"/>
            <a:ext cx="9144000" cy="58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80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19727</TotalTime>
  <Words>34</Words>
  <Application>Microsoft Office PowerPoint</Application>
  <PresentationFormat>Προβολή στην οθόνη (4:3)</PresentationFormat>
  <Paragraphs>12</Paragraphs>
  <Slides>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Nick barisal</dc:creator>
  <cp:lastModifiedBy>Λογαριασμός Microsoft</cp:lastModifiedBy>
  <cp:revision>788</cp:revision>
  <dcterms:created xsi:type="dcterms:W3CDTF">2015-03-31T20:32:29Z</dcterms:created>
  <dcterms:modified xsi:type="dcterms:W3CDTF">2022-09-11T09:02:07Z</dcterms:modified>
</cp:coreProperties>
</file>