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49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FA449-8C7C-4118-A7E2-F374568D9F87}" type="datetimeFigureOut">
              <a:rPr lang="el-GR" smtClean="0"/>
              <a:pPr/>
              <a:t>5/2/2020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15FEC-899B-4380-87C1-9979D86F326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926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FA449-8C7C-4118-A7E2-F374568D9F87}" type="datetimeFigureOut">
              <a:rPr lang="el-GR" smtClean="0"/>
              <a:pPr/>
              <a:t>5/2/2020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15FEC-899B-4380-87C1-9979D86F326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779894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FA449-8C7C-4118-A7E2-F374568D9F87}" type="datetimeFigureOut">
              <a:rPr lang="el-GR" smtClean="0"/>
              <a:pPr/>
              <a:t>5/2/2020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15FEC-899B-4380-87C1-9979D86F326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259428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FA449-8C7C-4118-A7E2-F374568D9F87}" type="datetimeFigureOut">
              <a:rPr lang="el-GR" smtClean="0"/>
              <a:pPr/>
              <a:t>5/2/2020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15FEC-899B-4380-87C1-9979D86F326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25516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FA449-8C7C-4118-A7E2-F374568D9F87}" type="datetimeFigureOut">
              <a:rPr lang="el-GR" smtClean="0"/>
              <a:pPr/>
              <a:t>5/2/2020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15FEC-899B-4380-87C1-9979D86F326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545403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FA449-8C7C-4118-A7E2-F374568D9F87}" type="datetimeFigureOut">
              <a:rPr lang="el-GR" smtClean="0"/>
              <a:pPr/>
              <a:t>5/2/2020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15FEC-899B-4380-87C1-9979D86F326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615937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FA449-8C7C-4118-A7E2-F374568D9F87}" type="datetimeFigureOut">
              <a:rPr lang="el-GR" smtClean="0"/>
              <a:pPr/>
              <a:t>5/2/2020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15FEC-899B-4380-87C1-9979D86F326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203600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FA449-8C7C-4118-A7E2-F374568D9F87}" type="datetimeFigureOut">
              <a:rPr lang="el-GR" smtClean="0"/>
              <a:pPr/>
              <a:t>5/2/2020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15FEC-899B-4380-87C1-9979D86F326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164207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FA449-8C7C-4118-A7E2-F374568D9F87}" type="datetimeFigureOut">
              <a:rPr lang="el-GR" smtClean="0"/>
              <a:pPr/>
              <a:t>5/2/2020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15FEC-899B-4380-87C1-9979D86F326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07085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FA449-8C7C-4118-A7E2-F374568D9F87}" type="datetimeFigureOut">
              <a:rPr lang="el-GR" smtClean="0"/>
              <a:pPr/>
              <a:t>5/2/2020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15FEC-899B-4380-87C1-9979D86F326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28722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FA449-8C7C-4118-A7E2-F374568D9F87}" type="datetimeFigureOut">
              <a:rPr lang="el-GR" smtClean="0"/>
              <a:pPr/>
              <a:t>5/2/2020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15FEC-899B-4380-87C1-9979D86F326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978887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FA449-8C7C-4118-A7E2-F374568D9F87}" type="datetimeFigureOut">
              <a:rPr lang="el-GR" smtClean="0"/>
              <a:pPr/>
              <a:t>5/2/2020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15FEC-899B-4380-87C1-9979D86F326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220173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StPobH5ODTw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tPobH5ODTw" TargetMode="External"/><Relationship Id="rId2" Type="http://schemas.openxmlformats.org/officeDocument/2006/relationships/hyperlink" Target="http://www.kindykids.gr/images/stories/nero/o-kyklos-tou-nerou-apla-logia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1000" t="1000" b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566056"/>
            <a:ext cx="9144000" cy="1361849"/>
          </a:xfrm>
        </p:spPr>
        <p:txBody>
          <a:bodyPr>
            <a:normAutofit/>
          </a:bodyPr>
          <a:lstStyle/>
          <a:p>
            <a:r>
              <a:rPr lang="el-GR" sz="88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</a:rPr>
              <a:t>Ο κύκλος του νερού</a:t>
            </a:r>
            <a:endParaRPr lang="el-GR" sz="8800" b="1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49829" y="2252210"/>
            <a:ext cx="9144000" cy="1655762"/>
          </a:xfrm>
        </p:spPr>
        <p:txBody>
          <a:bodyPr/>
          <a:lstStyle/>
          <a:p>
            <a:r>
              <a:rPr lang="el-GR" dirty="0" smtClean="0"/>
              <a:t>Πότε πάνω,</a:t>
            </a:r>
          </a:p>
          <a:p>
            <a:r>
              <a:rPr lang="el-GR" dirty="0" smtClean="0"/>
              <a:t>πότε κάτω,</a:t>
            </a:r>
          </a:p>
          <a:p>
            <a:r>
              <a:rPr lang="el-GR" dirty="0" smtClean="0"/>
              <a:t>κύκλους κάνουν οι σταγόνες.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96649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53138" y="229184"/>
            <a:ext cx="4030175" cy="1119932"/>
          </a:xfrm>
        </p:spPr>
        <p:txBody>
          <a:bodyPr/>
          <a:lstStyle/>
          <a:p>
            <a:r>
              <a:rPr lang="el-GR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Εξάτμιση</a:t>
            </a:r>
            <a:endParaRPr lang="el-G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06142" y="0"/>
            <a:ext cx="3654208" cy="3291795"/>
          </a:xfrm>
        </p:spPr>
      </p:pic>
      <p:sp>
        <p:nvSpPr>
          <p:cNvPr id="6" name="TextBox 5"/>
          <p:cNvSpPr txBox="1"/>
          <p:nvPr/>
        </p:nvSpPr>
        <p:spPr>
          <a:xfrm>
            <a:off x="353138" y="1441424"/>
            <a:ext cx="429143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Η εξάτμιση συμβαίνει όταν ο </a:t>
            </a:r>
            <a:r>
              <a:rPr lang="el-GR" b="1" dirty="0"/>
              <a:t>ήλιος</a:t>
            </a:r>
            <a:r>
              <a:rPr lang="el-GR" dirty="0"/>
              <a:t> ζεσταίνει το νερό στα </a:t>
            </a:r>
            <a:r>
              <a:rPr lang="el-GR" dirty="0" smtClean="0"/>
              <a:t>ποτάμια, </a:t>
            </a:r>
            <a:r>
              <a:rPr lang="el-GR" dirty="0"/>
              <a:t>τις λίμνες και τις θάλασσες και το μετατρέπει σε υδρατμό ή ατμό</a:t>
            </a:r>
            <a:r>
              <a:rPr lang="el-GR" dirty="0" smtClean="0"/>
              <a:t>.</a:t>
            </a:r>
            <a:endParaRPr lang="el-GR" dirty="0"/>
          </a:p>
          <a:p>
            <a:r>
              <a:rPr lang="el-GR" dirty="0"/>
              <a:t>Οι ατμοί αυτοί </a:t>
            </a:r>
            <a:r>
              <a:rPr lang="el-GR" dirty="0" smtClean="0"/>
              <a:t>(σταγόνες) φεύγουν </a:t>
            </a:r>
            <a:r>
              <a:rPr lang="el-GR" dirty="0"/>
              <a:t>από τα ποτάμια και τις θάλασσες και </a:t>
            </a:r>
            <a:r>
              <a:rPr lang="el-GR" dirty="0" smtClean="0"/>
              <a:t>ανεβαίνουν στον αέρα. </a:t>
            </a:r>
          </a:p>
          <a:p>
            <a:r>
              <a:rPr lang="el-GR" dirty="0" smtClean="0"/>
              <a:t>Αυτό λέγεται εξάτμιση.</a:t>
            </a:r>
            <a:endParaRPr lang="el-GR" dirty="0"/>
          </a:p>
        </p:txBody>
      </p:sp>
      <p:sp>
        <p:nvSpPr>
          <p:cNvPr id="7" name="Βέλος προς τα κάτω 6"/>
          <p:cNvSpPr/>
          <p:nvPr/>
        </p:nvSpPr>
        <p:spPr>
          <a:xfrm rot="1411889">
            <a:off x="4758998" y="2801963"/>
            <a:ext cx="406400" cy="1346258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8" name="Εικόνα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98171" y="4206908"/>
            <a:ext cx="3410858" cy="2130046"/>
          </a:xfrm>
          <a:prstGeom prst="rect">
            <a:avLst/>
          </a:prstGeom>
        </p:spPr>
      </p:pic>
      <p:sp>
        <p:nvSpPr>
          <p:cNvPr id="9" name="Βέλος προς τα κάτω 8"/>
          <p:cNvSpPr/>
          <p:nvPr/>
        </p:nvSpPr>
        <p:spPr>
          <a:xfrm rot="20665292">
            <a:off x="6468099" y="2931772"/>
            <a:ext cx="406400" cy="1059872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1" name="Εικόνα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45726" y="4206908"/>
            <a:ext cx="2806388" cy="2104791"/>
          </a:xfrm>
          <a:prstGeom prst="rect">
            <a:avLst/>
          </a:prstGeom>
        </p:spPr>
      </p:pic>
      <p:sp>
        <p:nvSpPr>
          <p:cNvPr id="12" name="Βέλος προς τα κάτω 11"/>
          <p:cNvSpPr/>
          <p:nvPr/>
        </p:nvSpPr>
        <p:spPr>
          <a:xfrm rot="18562650">
            <a:off x="8468404" y="2216718"/>
            <a:ext cx="406400" cy="2079687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TextBox 14"/>
          <p:cNvSpPr txBox="1"/>
          <p:nvPr/>
        </p:nvSpPr>
        <p:spPr>
          <a:xfrm>
            <a:off x="1748427" y="5942367"/>
            <a:ext cx="2757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θάλασσα</a:t>
            </a:r>
            <a:endParaRPr lang="el-GR" dirty="0"/>
          </a:p>
        </p:txBody>
      </p:sp>
      <p:sp>
        <p:nvSpPr>
          <p:cNvPr id="16" name="TextBox 15"/>
          <p:cNvSpPr txBox="1"/>
          <p:nvPr/>
        </p:nvSpPr>
        <p:spPr>
          <a:xfrm>
            <a:off x="7754526" y="5942367"/>
            <a:ext cx="27577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ποτάμι</a:t>
            </a:r>
            <a:endParaRPr lang="el-GR" dirty="0"/>
          </a:p>
        </p:txBody>
      </p:sp>
      <p:pic>
        <p:nvPicPr>
          <p:cNvPr id="17" name="Εικόνα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022897" y="4206908"/>
            <a:ext cx="2733674" cy="2172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1395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53138" y="365125"/>
            <a:ext cx="4030175" cy="1076299"/>
          </a:xfrm>
        </p:spPr>
        <p:txBody>
          <a:bodyPr/>
          <a:lstStyle/>
          <a:p>
            <a:r>
              <a:rPr lang="el-GR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Συμπύκνωση</a:t>
            </a:r>
            <a:endParaRPr lang="el-G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18717" y="365125"/>
            <a:ext cx="5890645" cy="3931104"/>
          </a:xfrm>
        </p:spPr>
      </p:pic>
      <p:sp>
        <p:nvSpPr>
          <p:cNvPr id="5" name="TextBox 4"/>
          <p:cNvSpPr txBox="1"/>
          <p:nvPr/>
        </p:nvSpPr>
        <p:spPr>
          <a:xfrm>
            <a:off x="353138" y="1441424"/>
            <a:ext cx="33334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Όταν  οι </a:t>
            </a:r>
            <a:r>
              <a:rPr lang="el-GR" dirty="0" smtClean="0"/>
              <a:t>υδρατμοί (σταγόνες) </a:t>
            </a:r>
            <a:r>
              <a:rPr lang="el-GR" dirty="0"/>
              <a:t>ανεβαίνουν στον </a:t>
            </a:r>
            <a:r>
              <a:rPr lang="el-GR" dirty="0" smtClean="0"/>
              <a:t>αέρα, </a:t>
            </a:r>
            <a:r>
              <a:rPr lang="el-GR" dirty="0"/>
              <a:t>κρυώνουν και ξαναγίνονται υγρό και δημιουργούν τα σύννεφα. </a:t>
            </a:r>
            <a:endParaRPr lang="el-GR" dirty="0" smtClean="0"/>
          </a:p>
          <a:p>
            <a:r>
              <a:rPr lang="el-GR" dirty="0" smtClean="0"/>
              <a:t>Αυτό </a:t>
            </a:r>
            <a:r>
              <a:rPr lang="el-GR" dirty="0"/>
              <a:t>λέγεται συμπύκνωση.</a:t>
            </a:r>
          </a:p>
        </p:txBody>
      </p:sp>
      <p:cxnSp>
        <p:nvCxnSpPr>
          <p:cNvPr id="8" name="Καμπύλη γραμμή σύνδεσης 7"/>
          <p:cNvCxnSpPr/>
          <p:nvPr/>
        </p:nvCxnSpPr>
        <p:spPr>
          <a:xfrm rot="5400000" flipH="1" flipV="1">
            <a:off x="5139718" y="4907190"/>
            <a:ext cx="2002972" cy="972457"/>
          </a:xfrm>
          <a:prstGeom prst="curvedConnector3">
            <a:avLst/>
          </a:prstGeom>
          <a:ln>
            <a:tailEnd type="triangle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Καμπύλη γραμμή σύνδεσης 8"/>
          <p:cNvCxnSpPr/>
          <p:nvPr/>
        </p:nvCxnSpPr>
        <p:spPr>
          <a:xfrm rot="5400000" flipH="1" flipV="1">
            <a:off x="6562553" y="4956630"/>
            <a:ext cx="2002972" cy="972457"/>
          </a:xfrm>
          <a:prstGeom prst="curvedConnector3">
            <a:avLst/>
          </a:prstGeom>
          <a:ln>
            <a:tailEnd type="triangle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Καμπύλη γραμμή σύνδεσης 9"/>
          <p:cNvCxnSpPr/>
          <p:nvPr/>
        </p:nvCxnSpPr>
        <p:spPr>
          <a:xfrm rot="5400000" flipH="1" flipV="1">
            <a:off x="8128001" y="4956631"/>
            <a:ext cx="2002972" cy="972457"/>
          </a:xfrm>
          <a:prstGeom prst="curvedConnector3">
            <a:avLst/>
          </a:prstGeom>
          <a:ln>
            <a:tailEnd type="triangle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Εικόνα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35935" y="4435475"/>
            <a:ext cx="744393" cy="1007382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99411" y="5442857"/>
            <a:ext cx="744393" cy="1007382"/>
          </a:xfrm>
          <a:prstGeom prst="rect">
            <a:avLst/>
          </a:prstGeom>
        </p:spPr>
      </p:pic>
      <p:pic>
        <p:nvPicPr>
          <p:cNvPr id="13" name="Εικόνα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42334" y="4144396"/>
            <a:ext cx="744393" cy="1007382"/>
          </a:xfrm>
          <a:prstGeom prst="rect">
            <a:avLst/>
          </a:prstGeom>
        </p:spPr>
      </p:pic>
      <p:pic>
        <p:nvPicPr>
          <p:cNvPr id="14" name="Εικόνα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50119" y="5339671"/>
            <a:ext cx="744393" cy="1007382"/>
          </a:xfrm>
          <a:prstGeom prst="rect">
            <a:avLst/>
          </a:prstGeom>
        </p:spPr>
      </p:pic>
      <p:pic>
        <p:nvPicPr>
          <p:cNvPr id="15" name="Εικόνα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13208" y="5078413"/>
            <a:ext cx="744393" cy="1007382"/>
          </a:xfrm>
          <a:prstGeom prst="rect">
            <a:avLst/>
          </a:prstGeom>
        </p:spPr>
      </p:pic>
      <p:pic>
        <p:nvPicPr>
          <p:cNvPr id="16" name="Εικόνα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42707" y="3051629"/>
            <a:ext cx="402194" cy="544286"/>
          </a:xfrm>
          <a:prstGeom prst="rect">
            <a:avLst/>
          </a:prstGeom>
        </p:spPr>
      </p:pic>
      <p:pic>
        <p:nvPicPr>
          <p:cNvPr id="17" name="Εικόνα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61845" y="2180088"/>
            <a:ext cx="402194" cy="54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003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53138" y="365125"/>
            <a:ext cx="3667319" cy="1076299"/>
          </a:xfrm>
        </p:spPr>
        <p:txBody>
          <a:bodyPr/>
          <a:lstStyle/>
          <a:p>
            <a:r>
              <a:rPr lang="el-GR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Υγροποίηση</a:t>
            </a:r>
            <a:endParaRPr lang="el-G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3138" y="1441424"/>
            <a:ext cx="385600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Όταν μαζεύεται </a:t>
            </a:r>
            <a:r>
              <a:rPr lang="el-GR" dirty="0"/>
              <a:t>πολύ νερό και ο αέρας δεν μπορεί να το </a:t>
            </a:r>
            <a:r>
              <a:rPr lang="el-GR" dirty="0" smtClean="0"/>
              <a:t>συγκρατήσει, </a:t>
            </a:r>
            <a:r>
              <a:rPr lang="el-GR" dirty="0"/>
              <a:t>τα σύννεφα γίνονται πολύ βαριά και το νερό επιστρέφει πίσω με τη μορφή </a:t>
            </a:r>
            <a:r>
              <a:rPr lang="el-GR" b="1" dirty="0"/>
              <a:t>βροχής, χαλαζιού ή χιονιού</a:t>
            </a:r>
            <a:r>
              <a:rPr lang="el-GR" dirty="0"/>
              <a:t>.</a:t>
            </a:r>
          </a:p>
        </p:txBody>
      </p:sp>
      <p:pic>
        <p:nvPicPr>
          <p:cNvPr id="14" name="Θέση περιεχομένου 1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26433" y="531592"/>
            <a:ext cx="5915738" cy="4774320"/>
          </a:xfrm>
        </p:spPr>
      </p:pic>
      <p:pic>
        <p:nvPicPr>
          <p:cNvPr id="15" name="Εικόνα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81256" y="3802743"/>
            <a:ext cx="690767" cy="934810"/>
          </a:xfrm>
          <a:prstGeom prst="rect">
            <a:avLst/>
          </a:prstGeom>
        </p:spPr>
      </p:pic>
      <p:pic>
        <p:nvPicPr>
          <p:cNvPr id="19" name="Εικόνα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81579" y="4919922"/>
            <a:ext cx="690767" cy="934810"/>
          </a:xfrm>
          <a:prstGeom prst="rect">
            <a:avLst/>
          </a:prstGeom>
        </p:spPr>
      </p:pic>
      <p:pic>
        <p:nvPicPr>
          <p:cNvPr id="20" name="Εικόνα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480210" y="3422423"/>
            <a:ext cx="562065" cy="760639"/>
          </a:xfrm>
          <a:prstGeom prst="rect">
            <a:avLst/>
          </a:prstGeom>
        </p:spPr>
      </p:pic>
      <p:pic>
        <p:nvPicPr>
          <p:cNvPr id="21" name="Εικόνα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761242" y="5059569"/>
            <a:ext cx="524216" cy="709418"/>
          </a:xfrm>
          <a:prstGeom prst="rect">
            <a:avLst/>
          </a:prstGeom>
        </p:spPr>
      </p:pic>
      <p:pic>
        <p:nvPicPr>
          <p:cNvPr id="22" name="Εικόνα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068188" y="4292221"/>
            <a:ext cx="523044" cy="707831"/>
          </a:xfrm>
          <a:prstGeom prst="rect">
            <a:avLst/>
          </a:prstGeom>
        </p:spPr>
      </p:pic>
      <p:pic>
        <p:nvPicPr>
          <p:cNvPr id="23" name="Εικόνα 2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690451" y="2442853"/>
            <a:ext cx="381658" cy="516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4014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46314" y="365125"/>
            <a:ext cx="3603171" cy="955675"/>
          </a:xfrm>
        </p:spPr>
        <p:txBody>
          <a:bodyPr/>
          <a:lstStyle/>
          <a:p>
            <a:r>
              <a:rPr lang="el-GR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Συγκέντρωση</a:t>
            </a:r>
            <a:endParaRPr lang="el-GR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52343" y="365125"/>
            <a:ext cx="2117044" cy="1787231"/>
          </a:xfrm>
        </p:spPr>
      </p:pic>
      <p:sp>
        <p:nvSpPr>
          <p:cNvPr id="5" name="TextBox 4"/>
          <p:cNvSpPr txBox="1"/>
          <p:nvPr/>
        </p:nvSpPr>
        <p:spPr>
          <a:xfrm>
            <a:off x="353138" y="1441424"/>
            <a:ext cx="385600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Το νερό πέφτει στη γη και μπορεί να πέσει στις θάλασσες, τις λίμνες ή τα ποτάμια ή να καταλήξει στο χώμα. Όταν πέφτει στο χώμα το </a:t>
            </a:r>
          </a:p>
          <a:p>
            <a:r>
              <a:rPr lang="el-GR" dirty="0"/>
              <a:t>απορροφά η γη και γίνεται το νερό που «πίνουν» τα φυτά ή αν δεν </a:t>
            </a:r>
          </a:p>
          <a:p>
            <a:r>
              <a:rPr lang="el-GR" dirty="0" smtClean="0"/>
              <a:t>μπορεί </a:t>
            </a:r>
            <a:r>
              <a:rPr lang="el-GR" dirty="0"/>
              <a:t>να το απορροφήσει κυλάει και πάλι στις λίμνες, τα ποτάμια και </a:t>
            </a:r>
            <a:r>
              <a:rPr lang="el-GR" dirty="0" smtClean="0"/>
              <a:t>τις </a:t>
            </a:r>
            <a:r>
              <a:rPr lang="el-GR" dirty="0"/>
              <a:t>θάλασσες για να αρχίσει και πάλι </a:t>
            </a:r>
            <a:r>
              <a:rPr lang="el-GR" b="1" dirty="0"/>
              <a:t>ο κύκλος του νερού</a:t>
            </a:r>
            <a:r>
              <a:rPr lang="el-GR" dirty="0"/>
              <a:t>.</a:t>
            </a:r>
          </a:p>
        </p:txBody>
      </p:sp>
      <p:pic>
        <p:nvPicPr>
          <p:cNvPr id="10" name="Εικόνα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7246" r="3689" b="1505"/>
          <a:stretch/>
        </p:blipFill>
        <p:spPr>
          <a:xfrm>
            <a:off x="6197600" y="2246346"/>
            <a:ext cx="4049486" cy="4052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3207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366829" cy="752475"/>
          </a:xfrm>
        </p:spPr>
        <p:txBody>
          <a:bodyPr>
            <a:normAutofit/>
          </a:bodyPr>
          <a:lstStyle/>
          <a:p>
            <a:r>
              <a:rPr lang="el-GR" sz="2800" dirty="0" smtClean="0"/>
              <a:t>Ένα βίντεο για τον κύκλο του νερού….</a:t>
            </a:r>
            <a:endParaRPr lang="el-GR" sz="2800" dirty="0"/>
          </a:p>
        </p:txBody>
      </p:sp>
      <p:pic>
        <p:nvPicPr>
          <p:cNvPr id="4" name="StPobH5ODT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213757" y="1117600"/>
            <a:ext cx="9615714" cy="5408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81210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Πηγές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hlinkClick r:id="rId2"/>
              </a:rPr>
              <a:t>http://</a:t>
            </a:r>
            <a:r>
              <a:rPr lang="en-US" sz="2000" dirty="0" smtClean="0">
                <a:hlinkClick r:id="rId2"/>
              </a:rPr>
              <a:t>www.kindykids.gr/images/stories/nero/o-kyklos-tou-nerou-apla-logia.pdf</a:t>
            </a:r>
            <a:endParaRPr lang="el-GR" sz="2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>
                <a:hlinkClick r:id="rId3"/>
              </a:rPr>
              <a:t>https://</a:t>
            </a:r>
            <a:r>
              <a:rPr lang="en-US" sz="2000" dirty="0" smtClean="0">
                <a:hlinkClick r:id="rId3"/>
              </a:rPr>
              <a:t>www.youtube.com/watch?v=StPobH5ODTw</a:t>
            </a:r>
            <a:endParaRPr lang="el-GR" sz="20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l-GR" sz="2000" dirty="0" smtClean="0"/>
              <a:t>Εικόνες από διαδίκτυο</a:t>
            </a:r>
          </a:p>
          <a:p>
            <a:pPr>
              <a:buFont typeface="Wingdings" panose="05000000000000000000" pitchFamily="2" charset="2"/>
              <a:buChar char="v"/>
            </a:pPr>
            <a:endParaRPr lang="el-GR" sz="2000" dirty="0" smtClean="0"/>
          </a:p>
          <a:p>
            <a:pPr>
              <a:buFont typeface="Wingdings" panose="05000000000000000000" pitchFamily="2" charset="2"/>
              <a:buChar char="v"/>
            </a:pP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xmlns="" val="4169002651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210</Words>
  <Application>Microsoft Office PowerPoint</Application>
  <PresentationFormat>Προσαρμογή</PresentationFormat>
  <Paragraphs>24</Paragraphs>
  <Slides>7</Slides>
  <Notes>0</Notes>
  <HiddenSlides>0</HiddenSlides>
  <MMClips>1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Θέμα του Office</vt:lpstr>
      <vt:lpstr>Ο κύκλος του νερού</vt:lpstr>
      <vt:lpstr>Εξάτμιση</vt:lpstr>
      <vt:lpstr>Συμπύκνωση</vt:lpstr>
      <vt:lpstr>Υγροποίηση</vt:lpstr>
      <vt:lpstr>Συγκέντρωση</vt:lpstr>
      <vt:lpstr>Ένα βίντεο για τον κύκλο του νερού….</vt:lpstr>
      <vt:lpstr>Πηγές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 κύκλος του νερού</dc:title>
  <dc:creator>IRINI</dc:creator>
  <cp:lastModifiedBy>USER</cp:lastModifiedBy>
  <cp:revision>14</cp:revision>
  <dcterms:created xsi:type="dcterms:W3CDTF">2017-02-19T16:34:03Z</dcterms:created>
  <dcterms:modified xsi:type="dcterms:W3CDTF">2020-02-05T18:50:32Z</dcterms:modified>
</cp:coreProperties>
</file>